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6" r:id="rId4"/>
    <p:sldId id="265" r:id="rId5"/>
    <p:sldId id="264" r:id="rId6"/>
    <p:sldId id="263" r:id="rId7"/>
    <p:sldId id="262" r:id="rId8"/>
    <p:sldId id="261" r:id="rId9"/>
    <p:sldId id="260" r:id="rId10"/>
    <p:sldId id="259" r:id="rId11"/>
    <p:sldId id="258" r:id="rId12"/>
    <p:sldId id="267" r:id="rId13"/>
    <p:sldId id="270" r:id="rId14"/>
    <p:sldId id="275" r:id="rId15"/>
    <p:sldId id="276" r:id="rId16"/>
    <p:sldId id="277" r:id="rId17"/>
    <p:sldId id="278" r:id="rId18"/>
    <p:sldId id="279" r:id="rId19"/>
    <p:sldId id="282" r:id="rId20"/>
    <p:sldId id="281" r:id="rId21"/>
    <p:sldId id="268" r:id="rId22"/>
    <p:sldId id="274" r:id="rId23"/>
    <p:sldId id="271" r:id="rId24"/>
    <p:sldId id="272" r:id="rId2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26" y="-11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FF9BD-6F86-46E5-B057-EBBEF2F5BF4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80701BD3-97DC-4C59-8F23-189CE45E355F}">
      <dgm:prSet phldrT="[Text]"/>
      <dgm:spPr/>
      <dgm:t>
        <a:bodyPr/>
        <a:lstStyle/>
        <a:p>
          <a:r>
            <a:rPr lang="en-AU" dirty="0" smtClean="0"/>
            <a:t>20 Dec 2012</a:t>
          </a:r>
          <a:endParaRPr lang="en-AU" dirty="0"/>
        </a:p>
      </dgm:t>
    </dgm:pt>
    <dgm:pt modelId="{8E0346FD-513C-475F-9703-79B7AD6C0345}" type="parTrans" cxnId="{1B556EC6-DF5E-49E3-846D-FA7D466A9FFD}">
      <dgm:prSet/>
      <dgm:spPr/>
      <dgm:t>
        <a:bodyPr/>
        <a:lstStyle/>
        <a:p>
          <a:endParaRPr lang="en-AU"/>
        </a:p>
      </dgm:t>
    </dgm:pt>
    <dgm:pt modelId="{06B2DA9A-C29B-4D4D-BD36-79E6B809D274}" type="sibTrans" cxnId="{1B556EC6-DF5E-49E3-846D-FA7D466A9FFD}">
      <dgm:prSet/>
      <dgm:spPr/>
      <dgm:t>
        <a:bodyPr/>
        <a:lstStyle/>
        <a:p>
          <a:endParaRPr lang="en-AU"/>
        </a:p>
      </dgm:t>
    </dgm:pt>
    <dgm:pt modelId="{6AA61C63-621A-427E-9D3E-CA82D9AD59AF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Issues paper</a:t>
          </a:r>
          <a:endParaRPr lang="en-AU" dirty="0"/>
        </a:p>
      </dgm:t>
    </dgm:pt>
    <dgm:pt modelId="{E88B4D0B-8122-469D-8765-C58B24CA1831}" type="parTrans" cxnId="{7192AF3F-3C26-4A5F-8F46-847A4A3902F3}">
      <dgm:prSet/>
      <dgm:spPr/>
      <dgm:t>
        <a:bodyPr/>
        <a:lstStyle/>
        <a:p>
          <a:endParaRPr lang="en-AU"/>
        </a:p>
      </dgm:t>
    </dgm:pt>
    <dgm:pt modelId="{E0E4B6F6-525D-4735-A172-8A784C1504D2}" type="sibTrans" cxnId="{7192AF3F-3C26-4A5F-8F46-847A4A3902F3}">
      <dgm:prSet/>
      <dgm:spPr/>
      <dgm:t>
        <a:bodyPr/>
        <a:lstStyle/>
        <a:p>
          <a:endParaRPr lang="en-AU"/>
        </a:p>
      </dgm:t>
    </dgm:pt>
    <dgm:pt modelId="{BB44ABAC-99CF-429E-BE1E-FA3547557F9A}">
      <dgm:prSet phldrT="[Text]"/>
      <dgm:spPr/>
      <dgm:t>
        <a:bodyPr/>
        <a:lstStyle/>
        <a:p>
          <a:r>
            <a:rPr lang="en-AU" dirty="0" smtClean="0"/>
            <a:t>12 Feb 2013</a:t>
          </a:r>
          <a:endParaRPr lang="en-AU" dirty="0"/>
        </a:p>
      </dgm:t>
    </dgm:pt>
    <dgm:pt modelId="{EA0A69B5-CA69-42A2-BA7E-9CF4B8E61BD6}" type="parTrans" cxnId="{6AFF1296-77AD-4CB9-8EC6-BB1A7D4A3BC0}">
      <dgm:prSet/>
      <dgm:spPr/>
      <dgm:t>
        <a:bodyPr/>
        <a:lstStyle/>
        <a:p>
          <a:endParaRPr lang="en-AU"/>
        </a:p>
      </dgm:t>
    </dgm:pt>
    <dgm:pt modelId="{B07F67EA-219C-4BFA-AD2E-ED45284CA24A}" type="sibTrans" cxnId="{6AFF1296-77AD-4CB9-8EC6-BB1A7D4A3BC0}">
      <dgm:prSet/>
      <dgm:spPr/>
      <dgm:t>
        <a:bodyPr/>
        <a:lstStyle/>
        <a:p>
          <a:endParaRPr lang="en-AU"/>
        </a:p>
      </dgm:t>
    </dgm:pt>
    <dgm:pt modelId="{1F7D987B-71EE-4FB7-969F-BBE2EC69238D}">
      <dgm:prSet phldrT="[Text]"/>
      <dgm:spPr>
        <a:solidFill>
          <a:schemeClr val="accent1">
            <a:lumMod val="20000"/>
            <a:lumOff val="80000"/>
            <a:alpha val="89804"/>
          </a:schemeClr>
        </a:solidFill>
      </dgm:spPr>
      <dgm:t>
        <a:bodyPr/>
        <a:lstStyle/>
        <a:p>
          <a:r>
            <a:rPr lang="en-AU" dirty="0" smtClean="0"/>
            <a:t>Initial Roundtable</a:t>
          </a:r>
          <a:endParaRPr lang="en-AU" dirty="0"/>
        </a:p>
      </dgm:t>
    </dgm:pt>
    <dgm:pt modelId="{B2BDDF0C-79C7-4C6B-BED3-28A86E9BD14D}" type="parTrans" cxnId="{DF7DDD00-825C-4541-8DA8-A2204A1243B4}">
      <dgm:prSet/>
      <dgm:spPr/>
      <dgm:t>
        <a:bodyPr/>
        <a:lstStyle/>
        <a:p>
          <a:endParaRPr lang="en-AU"/>
        </a:p>
      </dgm:t>
    </dgm:pt>
    <dgm:pt modelId="{8E52ABCB-AA0E-4C38-8356-009A36E387E2}" type="sibTrans" cxnId="{DF7DDD00-825C-4541-8DA8-A2204A1243B4}">
      <dgm:prSet/>
      <dgm:spPr/>
      <dgm:t>
        <a:bodyPr/>
        <a:lstStyle/>
        <a:p>
          <a:endParaRPr lang="en-AU"/>
        </a:p>
      </dgm:t>
    </dgm:pt>
    <dgm:pt modelId="{68F0DC98-9154-42A3-B6E5-8B64DFBD551C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AU" dirty="0" smtClean="0"/>
            <a:t>28 Feb 2013</a:t>
          </a:r>
          <a:endParaRPr lang="en-AU" dirty="0"/>
        </a:p>
      </dgm:t>
    </dgm:pt>
    <dgm:pt modelId="{9C5767CC-6C89-4D74-9CAE-3F9EFBB1292B}" type="parTrans" cxnId="{F174FAFA-3E76-4D6B-A7D4-D6B533CC1114}">
      <dgm:prSet/>
      <dgm:spPr/>
      <dgm:t>
        <a:bodyPr/>
        <a:lstStyle/>
        <a:p>
          <a:endParaRPr lang="en-AU"/>
        </a:p>
      </dgm:t>
    </dgm:pt>
    <dgm:pt modelId="{650EBA1C-0B0C-4618-8481-691069CCCF8B}" type="sibTrans" cxnId="{F174FAFA-3E76-4D6B-A7D4-D6B533CC1114}">
      <dgm:prSet/>
      <dgm:spPr/>
      <dgm:t>
        <a:bodyPr/>
        <a:lstStyle/>
        <a:p>
          <a:endParaRPr lang="en-AU"/>
        </a:p>
      </dgm:t>
    </dgm:pt>
    <dgm:pt modelId="{46F65A35-21D6-4020-B6DE-39C0F2220C1C}">
      <dgm:prSet phldrT="[Text]"/>
      <dgm:spPr>
        <a:solidFill>
          <a:schemeClr val="accent1">
            <a:lumMod val="20000"/>
            <a:lumOff val="80000"/>
            <a:alpha val="89804"/>
          </a:schemeClr>
        </a:solidFill>
      </dgm:spPr>
      <dgm:t>
        <a:bodyPr/>
        <a:lstStyle/>
        <a:p>
          <a:r>
            <a:rPr lang="en-AU" dirty="0" smtClean="0"/>
            <a:t>Category selection</a:t>
          </a:r>
          <a:endParaRPr lang="en-AU" dirty="0"/>
        </a:p>
      </dgm:t>
    </dgm:pt>
    <dgm:pt modelId="{5401A4A7-0FCE-478D-BE2A-4BF1B82BFCB5}" type="sibTrans" cxnId="{1FB9620D-9D77-4AB6-9BBB-B3939A0C7CEC}">
      <dgm:prSet/>
      <dgm:spPr/>
      <dgm:t>
        <a:bodyPr/>
        <a:lstStyle/>
        <a:p>
          <a:endParaRPr lang="en-AU"/>
        </a:p>
      </dgm:t>
    </dgm:pt>
    <dgm:pt modelId="{6FCCA7E9-0DCA-4C1B-BE3D-9B72497F6EFA}" type="parTrans" cxnId="{1FB9620D-9D77-4AB6-9BBB-B3939A0C7CEC}">
      <dgm:prSet/>
      <dgm:spPr/>
      <dgm:t>
        <a:bodyPr/>
        <a:lstStyle/>
        <a:p>
          <a:endParaRPr lang="en-AU"/>
        </a:p>
      </dgm:t>
    </dgm:pt>
    <dgm:pt modelId="{C16984D0-4106-4979-9776-D1F3F93A08CA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AU" dirty="0" smtClean="0"/>
            <a:t>Replacement/Demand</a:t>
          </a:r>
          <a:endParaRPr lang="en-AU" dirty="0"/>
        </a:p>
      </dgm:t>
    </dgm:pt>
    <dgm:pt modelId="{7EF4BEE3-06E2-4320-B1B0-AFCC33140790}" type="parTrans" cxnId="{8979E283-66A7-4436-914E-D064CF2B65EB}">
      <dgm:prSet/>
      <dgm:spPr/>
      <dgm:t>
        <a:bodyPr/>
        <a:lstStyle/>
        <a:p>
          <a:endParaRPr lang="en-AU"/>
        </a:p>
      </dgm:t>
    </dgm:pt>
    <dgm:pt modelId="{17794A63-D613-41E7-96C6-0DBEB318F7A3}" type="sibTrans" cxnId="{8979E283-66A7-4436-914E-D064CF2B65EB}">
      <dgm:prSet/>
      <dgm:spPr/>
      <dgm:t>
        <a:bodyPr/>
        <a:lstStyle/>
        <a:p>
          <a:endParaRPr lang="en-AU"/>
        </a:p>
      </dgm:t>
    </dgm:pt>
    <dgm:pt modelId="{9D13B29E-6308-4932-A350-6035758DBD3D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AU" dirty="0" smtClean="0"/>
            <a:t>7/8 Mar 2013</a:t>
          </a:r>
          <a:endParaRPr lang="en-AU" dirty="0"/>
        </a:p>
      </dgm:t>
    </dgm:pt>
    <dgm:pt modelId="{0276ED7A-75D7-4DF3-A6E5-28FDBFD8CAAE}" type="parTrans" cxnId="{8E9F1318-AC7A-410D-AC14-55EAC9804763}">
      <dgm:prSet/>
      <dgm:spPr/>
      <dgm:t>
        <a:bodyPr/>
        <a:lstStyle/>
        <a:p>
          <a:endParaRPr lang="en-AU"/>
        </a:p>
      </dgm:t>
    </dgm:pt>
    <dgm:pt modelId="{2B8F9741-1C04-4627-A650-2EE9B8D1D645}" type="sibTrans" cxnId="{8E9F1318-AC7A-410D-AC14-55EAC9804763}">
      <dgm:prSet/>
      <dgm:spPr/>
      <dgm:t>
        <a:bodyPr/>
        <a:lstStyle/>
        <a:p>
          <a:endParaRPr lang="en-AU"/>
        </a:p>
      </dgm:t>
    </dgm:pt>
    <dgm:pt modelId="{01AD7972-A6FF-402A-BB9F-98A546874774}">
      <dgm:prSet phldrT="[Text]"/>
      <dgm:spPr>
        <a:solidFill>
          <a:srgbClr val="FBBEA3">
            <a:alpha val="90000"/>
          </a:srgbClr>
        </a:solidFill>
      </dgm:spPr>
      <dgm:t>
        <a:bodyPr/>
        <a:lstStyle/>
        <a:p>
          <a:r>
            <a:rPr lang="en-AU" dirty="0" smtClean="0"/>
            <a:t>Connection/Customer</a:t>
          </a:r>
          <a:endParaRPr lang="en-AU" dirty="0"/>
        </a:p>
      </dgm:t>
    </dgm:pt>
    <dgm:pt modelId="{3AE347C4-BFA3-4217-A8D6-7365962B34AA}" type="parTrans" cxnId="{772E6F39-3355-49F0-946A-F15392469998}">
      <dgm:prSet/>
      <dgm:spPr/>
      <dgm:t>
        <a:bodyPr/>
        <a:lstStyle/>
        <a:p>
          <a:endParaRPr lang="en-AU"/>
        </a:p>
      </dgm:t>
    </dgm:pt>
    <dgm:pt modelId="{48A7635D-42FC-4B11-8399-914CCAC997B8}" type="sibTrans" cxnId="{772E6F39-3355-49F0-946A-F15392469998}">
      <dgm:prSet/>
      <dgm:spPr/>
      <dgm:t>
        <a:bodyPr/>
        <a:lstStyle/>
        <a:p>
          <a:endParaRPr lang="en-AU"/>
        </a:p>
      </dgm:t>
    </dgm:pt>
    <dgm:pt modelId="{522F345F-C4D8-4386-A099-7852DD714F43}">
      <dgm:prSet phldrT="[Text]"/>
      <dgm:spPr>
        <a:solidFill>
          <a:srgbClr val="FBBEA3"/>
        </a:solidFill>
      </dgm:spPr>
      <dgm:t>
        <a:bodyPr/>
        <a:lstStyle/>
        <a:p>
          <a:r>
            <a:rPr lang="en-AU" dirty="0" smtClean="0"/>
            <a:t>19/20Mar 2013</a:t>
          </a:r>
          <a:endParaRPr lang="en-AU" dirty="0"/>
        </a:p>
      </dgm:t>
    </dgm:pt>
    <dgm:pt modelId="{AF11B3BE-EC7B-4B38-B833-BA7B69B235A8}" type="parTrans" cxnId="{F49CF477-D01E-4031-96CE-08954F7BD1E8}">
      <dgm:prSet/>
      <dgm:spPr/>
      <dgm:t>
        <a:bodyPr/>
        <a:lstStyle/>
        <a:p>
          <a:endParaRPr lang="en-AU"/>
        </a:p>
      </dgm:t>
    </dgm:pt>
    <dgm:pt modelId="{2E549F98-8778-48A8-B9B0-92185F3A781F}" type="sibTrans" cxnId="{F49CF477-D01E-4031-96CE-08954F7BD1E8}">
      <dgm:prSet/>
      <dgm:spPr/>
      <dgm:t>
        <a:bodyPr/>
        <a:lstStyle/>
        <a:p>
          <a:endParaRPr lang="en-AU"/>
        </a:p>
      </dgm:t>
    </dgm:pt>
    <dgm:pt modelId="{E9D6062D-670C-4AD8-AB10-96F223B8F64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Repex/</a:t>
          </a:r>
          <a:r>
            <a:rPr lang="en-AU" dirty="0" err="1" smtClean="0"/>
            <a:t>Augex</a:t>
          </a:r>
          <a:r>
            <a:rPr lang="en-AU" dirty="0" smtClean="0"/>
            <a:t> models</a:t>
          </a:r>
          <a:endParaRPr lang="en-AU" dirty="0"/>
        </a:p>
      </dgm:t>
    </dgm:pt>
    <dgm:pt modelId="{A87B2580-A51D-45EF-BA39-86DB1EBF6836}" type="parTrans" cxnId="{EAFC2594-A767-46A7-A928-DD01305A7176}">
      <dgm:prSet/>
      <dgm:spPr/>
      <dgm:t>
        <a:bodyPr/>
        <a:lstStyle/>
        <a:p>
          <a:endParaRPr lang="en-AU"/>
        </a:p>
      </dgm:t>
    </dgm:pt>
    <dgm:pt modelId="{00C35705-D5E7-4216-9B3B-E442FBAA70E6}" type="sibTrans" cxnId="{EAFC2594-A767-46A7-A928-DD01305A7176}">
      <dgm:prSet/>
      <dgm:spPr/>
      <dgm:t>
        <a:bodyPr/>
        <a:lstStyle/>
        <a:p>
          <a:endParaRPr lang="en-AU"/>
        </a:p>
      </dgm:t>
    </dgm:pt>
    <dgm:pt modelId="{CD8772C3-5C53-407C-9335-53746DCDC0C1}">
      <dgm:prSet phldrT="[Text]"/>
      <dgm:spPr/>
      <dgm:t>
        <a:bodyPr/>
        <a:lstStyle/>
        <a:p>
          <a:r>
            <a:rPr lang="en-AU" dirty="0" smtClean="0"/>
            <a:t>27Mar 2013</a:t>
          </a:r>
          <a:endParaRPr lang="en-AU" dirty="0"/>
        </a:p>
      </dgm:t>
    </dgm:pt>
    <dgm:pt modelId="{40C9B910-7D80-4A46-A025-A3EA20E1C6C6}" type="parTrans" cxnId="{9172565F-E20E-4236-BE8B-F4FF7C399862}">
      <dgm:prSet/>
      <dgm:spPr/>
      <dgm:t>
        <a:bodyPr/>
        <a:lstStyle/>
        <a:p>
          <a:endParaRPr lang="en-AU"/>
        </a:p>
      </dgm:t>
    </dgm:pt>
    <dgm:pt modelId="{A7014948-6BC5-455F-B2F6-35390199A31B}" type="sibTrans" cxnId="{9172565F-E20E-4236-BE8B-F4FF7C399862}">
      <dgm:prSet/>
      <dgm:spPr/>
      <dgm:t>
        <a:bodyPr/>
        <a:lstStyle/>
        <a:p>
          <a:endParaRPr lang="en-AU"/>
        </a:p>
      </dgm:t>
    </dgm:pt>
    <dgm:pt modelId="{E0230631-C5BA-407D-9D71-EA939204FB32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Opex</a:t>
          </a:r>
          <a:endParaRPr lang="en-AU" dirty="0"/>
        </a:p>
      </dgm:t>
    </dgm:pt>
    <dgm:pt modelId="{BD1AE18A-17CD-4073-A580-5CFCEC2CFF8C}" type="parTrans" cxnId="{A02C5C09-747B-41C7-8ECE-FB60878A3F67}">
      <dgm:prSet/>
      <dgm:spPr/>
      <dgm:t>
        <a:bodyPr/>
        <a:lstStyle/>
        <a:p>
          <a:endParaRPr lang="en-AU"/>
        </a:p>
      </dgm:t>
    </dgm:pt>
    <dgm:pt modelId="{2FFD1580-C1E4-4615-95DC-05ED23E1878E}" type="sibTrans" cxnId="{A02C5C09-747B-41C7-8ECE-FB60878A3F67}">
      <dgm:prSet/>
      <dgm:spPr/>
      <dgm:t>
        <a:bodyPr/>
        <a:lstStyle/>
        <a:p>
          <a:endParaRPr lang="en-AU"/>
        </a:p>
      </dgm:t>
    </dgm:pt>
    <dgm:pt modelId="{884A9DBC-DC89-4157-A9F7-668D4AF062C1}">
      <dgm:prSet phldrT="[Text]"/>
      <dgm:spPr/>
      <dgm:t>
        <a:bodyPr/>
        <a:lstStyle/>
        <a:p>
          <a:r>
            <a:rPr lang="en-AU" dirty="0" smtClean="0"/>
            <a:t>11 Apr 2013</a:t>
          </a:r>
          <a:endParaRPr lang="en-AU" dirty="0"/>
        </a:p>
      </dgm:t>
    </dgm:pt>
    <dgm:pt modelId="{235B6513-B862-4EDB-9170-29EC76501628}" type="parTrans" cxnId="{5408DCC1-86D6-4DE3-B482-D1511957BF0E}">
      <dgm:prSet/>
      <dgm:spPr/>
      <dgm:t>
        <a:bodyPr/>
        <a:lstStyle/>
        <a:p>
          <a:endParaRPr lang="en-AU"/>
        </a:p>
      </dgm:t>
    </dgm:pt>
    <dgm:pt modelId="{095E1810-A551-4B7B-8B9A-CD84D066A934}" type="sibTrans" cxnId="{5408DCC1-86D6-4DE3-B482-D1511957BF0E}">
      <dgm:prSet/>
      <dgm:spPr/>
      <dgm:t>
        <a:bodyPr/>
        <a:lstStyle/>
        <a:p>
          <a:endParaRPr lang="en-AU"/>
        </a:p>
      </dgm:t>
    </dgm:pt>
    <dgm:pt modelId="{EF37A377-928C-4D1E-A7C5-E3F01756CD2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Overheads</a:t>
          </a:r>
          <a:endParaRPr lang="en-AU" dirty="0"/>
        </a:p>
      </dgm:t>
    </dgm:pt>
    <dgm:pt modelId="{DDE0DAC9-9F02-4723-893A-DA89BE137270}" type="parTrans" cxnId="{F5D14661-B53D-432E-96DA-D55B0C06980D}">
      <dgm:prSet/>
      <dgm:spPr/>
      <dgm:t>
        <a:bodyPr/>
        <a:lstStyle/>
        <a:p>
          <a:endParaRPr lang="en-AU"/>
        </a:p>
      </dgm:t>
    </dgm:pt>
    <dgm:pt modelId="{6E6069E9-36B5-4A2A-8B99-47AFC083FE0B}" type="sibTrans" cxnId="{F5D14661-B53D-432E-96DA-D55B0C06980D}">
      <dgm:prSet/>
      <dgm:spPr/>
      <dgm:t>
        <a:bodyPr/>
        <a:lstStyle/>
        <a:p>
          <a:endParaRPr lang="en-AU"/>
        </a:p>
      </dgm:t>
    </dgm:pt>
    <dgm:pt modelId="{623FB3DD-1068-4E52-B3DC-644A11C64020}">
      <dgm:prSet phldrT="[Text]"/>
      <dgm:spPr/>
      <dgm:t>
        <a:bodyPr/>
        <a:lstStyle/>
        <a:p>
          <a:r>
            <a:rPr lang="en-AU" dirty="0" smtClean="0"/>
            <a:t>24 Apr 2013</a:t>
          </a:r>
          <a:endParaRPr lang="en-AU" dirty="0"/>
        </a:p>
      </dgm:t>
    </dgm:pt>
    <dgm:pt modelId="{C3356FC7-C03D-4BEE-920A-B365645E7ED9}" type="parTrans" cxnId="{5D0C30AF-FE0F-4430-95DA-7DA01DA0D936}">
      <dgm:prSet/>
      <dgm:spPr/>
      <dgm:t>
        <a:bodyPr/>
        <a:lstStyle/>
        <a:p>
          <a:endParaRPr lang="en-AU"/>
        </a:p>
      </dgm:t>
    </dgm:pt>
    <dgm:pt modelId="{7076E4D3-9B10-47BA-892B-D228CF37D9DE}" type="sibTrans" cxnId="{5D0C30AF-FE0F-4430-95DA-7DA01DA0D936}">
      <dgm:prSet/>
      <dgm:spPr/>
      <dgm:t>
        <a:bodyPr/>
        <a:lstStyle/>
        <a:p>
          <a:endParaRPr lang="en-AU"/>
        </a:p>
      </dgm:t>
    </dgm:pt>
    <dgm:pt modelId="{D8F73C20-A0FA-4012-BEF9-771084475CE8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Base-step-trend/Productivity</a:t>
          </a:r>
          <a:endParaRPr lang="en-AU" dirty="0"/>
        </a:p>
      </dgm:t>
    </dgm:pt>
    <dgm:pt modelId="{39F24475-7D27-4C1B-A735-D8E171A31484}" type="parTrans" cxnId="{18D880DF-6F1A-4E64-AD29-46FA6CAC9E06}">
      <dgm:prSet/>
      <dgm:spPr/>
      <dgm:t>
        <a:bodyPr/>
        <a:lstStyle/>
        <a:p>
          <a:endParaRPr lang="en-AU"/>
        </a:p>
      </dgm:t>
    </dgm:pt>
    <dgm:pt modelId="{618AF790-ED78-4557-8C25-1A5128523DE7}" type="sibTrans" cxnId="{18D880DF-6F1A-4E64-AD29-46FA6CAC9E06}">
      <dgm:prSet/>
      <dgm:spPr/>
      <dgm:t>
        <a:bodyPr/>
        <a:lstStyle/>
        <a:p>
          <a:endParaRPr lang="en-AU"/>
        </a:p>
      </dgm:t>
    </dgm:pt>
    <dgm:pt modelId="{DECEF7AB-08D2-4B21-B679-D587704DF119}">
      <dgm:prSet phldrT="[Text]"/>
      <dgm:spPr/>
      <dgm:t>
        <a:bodyPr/>
        <a:lstStyle/>
        <a:p>
          <a:r>
            <a:rPr lang="en-AU" dirty="0" smtClean="0"/>
            <a:t>8 May 2013</a:t>
          </a:r>
          <a:endParaRPr lang="en-AU" dirty="0"/>
        </a:p>
      </dgm:t>
    </dgm:pt>
    <dgm:pt modelId="{8DE0C772-46FC-4653-85D2-20BB0418C736}" type="parTrans" cxnId="{EE498EB8-E330-4A76-AF7F-05334371050B}">
      <dgm:prSet/>
      <dgm:spPr/>
      <dgm:t>
        <a:bodyPr/>
        <a:lstStyle/>
        <a:p>
          <a:endParaRPr lang="en-AU"/>
        </a:p>
      </dgm:t>
    </dgm:pt>
    <dgm:pt modelId="{37F18CDA-9296-4E0C-8B13-ACA712434C42}" type="sibTrans" cxnId="{EE498EB8-E330-4A76-AF7F-05334371050B}">
      <dgm:prSet/>
      <dgm:spPr/>
      <dgm:t>
        <a:bodyPr/>
        <a:lstStyle/>
        <a:p>
          <a:endParaRPr lang="en-AU"/>
        </a:p>
      </dgm:t>
    </dgm:pt>
    <dgm:pt modelId="{1C3D9CEB-AFA9-43E5-B73F-CC570903784F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Cost allocation and accounting</a:t>
          </a:r>
          <a:endParaRPr lang="en-AU" dirty="0"/>
        </a:p>
      </dgm:t>
    </dgm:pt>
    <dgm:pt modelId="{594C3B55-6E9D-4ED9-9826-D26E91170700}" type="parTrans" cxnId="{3891E81E-80C2-454C-8D8B-82D8EF5BAAC2}">
      <dgm:prSet/>
      <dgm:spPr/>
      <dgm:t>
        <a:bodyPr/>
        <a:lstStyle/>
        <a:p>
          <a:endParaRPr lang="en-AU"/>
        </a:p>
      </dgm:t>
    </dgm:pt>
    <dgm:pt modelId="{819950F1-ACC1-46FF-926E-C4EFA6D00499}" type="sibTrans" cxnId="{3891E81E-80C2-454C-8D8B-82D8EF5BAAC2}">
      <dgm:prSet/>
      <dgm:spPr/>
      <dgm:t>
        <a:bodyPr/>
        <a:lstStyle/>
        <a:p>
          <a:endParaRPr lang="en-AU"/>
        </a:p>
      </dgm:t>
    </dgm:pt>
    <dgm:pt modelId="{A19B5569-1192-4690-A74F-B2B416CFC81A}">
      <dgm:prSet phldrT="[Text]"/>
      <dgm:spPr/>
      <dgm:t>
        <a:bodyPr/>
        <a:lstStyle/>
        <a:p>
          <a:r>
            <a:rPr lang="en-AU" dirty="0" smtClean="0"/>
            <a:t>16 May 2013</a:t>
          </a:r>
          <a:endParaRPr lang="en-AU" dirty="0"/>
        </a:p>
      </dgm:t>
    </dgm:pt>
    <dgm:pt modelId="{5C3F4619-B6DC-495E-8083-8A23462E063D}" type="parTrans" cxnId="{BAD23640-2052-480B-A547-B3827F24FCF4}">
      <dgm:prSet/>
      <dgm:spPr/>
      <dgm:t>
        <a:bodyPr/>
        <a:lstStyle/>
        <a:p>
          <a:endParaRPr lang="en-AU"/>
        </a:p>
      </dgm:t>
    </dgm:pt>
    <dgm:pt modelId="{188ED044-56C2-4A2C-94E6-663053FEEAFD}" type="sibTrans" cxnId="{BAD23640-2052-480B-A547-B3827F24FCF4}">
      <dgm:prSet/>
      <dgm:spPr/>
      <dgm:t>
        <a:bodyPr/>
        <a:lstStyle/>
        <a:p>
          <a:endParaRPr lang="en-AU"/>
        </a:p>
      </dgm:t>
    </dgm:pt>
    <dgm:pt modelId="{0FFBED51-D314-4776-A8E0-2A88BC2D8BA9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AU" dirty="0" smtClean="0"/>
            <a:t>Expenditure setting process</a:t>
          </a:r>
          <a:endParaRPr lang="en-AU" dirty="0"/>
        </a:p>
      </dgm:t>
    </dgm:pt>
    <dgm:pt modelId="{17ED85AD-7C31-473C-9BF8-3AFFE85CF6EA}" type="parTrans" cxnId="{57903F1B-7BFC-46AE-8CB7-A3995D78297A}">
      <dgm:prSet/>
      <dgm:spPr/>
      <dgm:t>
        <a:bodyPr/>
        <a:lstStyle/>
        <a:p>
          <a:endParaRPr lang="en-AU"/>
        </a:p>
      </dgm:t>
    </dgm:pt>
    <dgm:pt modelId="{83E62373-341D-4CAC-B98B-8C42B4A41ACD}" type="sibTrans" cxnId="{57903F1B-7BFC-46AE-8CB7-A3995D78297A}">
      <dgm:prSet/>
      <dgm:spPr/>
      <dgm:t>
        <a:bodyPr/>
        <a:lstStyle/>
        <a:p>
          <a:endParaRPr lang="en-AU"/>
        </a:p>
      </dgm:t>
    </dgm:pt>
    <dgm:pt modelId="{CD5B93D0-A8D9-4221-A71F-955F80E3821E}">
      <dgm:prSet phldrT="[Text]"/>
      <dgm:spPr/>
      <dgm:t>
        <a:bodyPr/>
        <a:lstStyle/>
        <a:p>
          <a:r>
            <a:rPr lang="en-AU" dirty="0" smtClean="0"/>
            <a:t>30 May 2013</a:t>
          </a:r>
          <a:endParaRPr lang="en-AU" dirty="0"/>
        </a:p>
      </dgm:t>
    </dgm:pt>
    <dgm:pt modelId="{067B619A-08C3-40F5-BC14-4C3EEDF0300D}" type="parTrans" cxnId="{906B7482-C0FE-46FB-AB01-8FE0C195123D}">
      <dgm:prSet/>
      <dgm:spPr/>
      <dgm:t>
        <a:bodyPr/>
        <a:lstStyle/>
        <a:p>
          <a:endParaRPr lang="en-AU"/>
        </a:p>
      </dgm:t>
    </dgm:pt>
    <dgm:pt modelId="{DD8E3AD1-4AEB-473A-B11C-E7915767E206}" type="sibTrans" cxnId="{906B7482-C0FE-46FB-AB01-8FE0C195123D}">
      <dgm:prSet/>
      <dgm:spPr/>
      <dgm:t>
        <a:bodyPr/>
        <a:lstStyle/>
        <a:p>
          <a:endParaRPr lang="en-AU"/>
        </a:p>
      </dgm:t>
    </dgm:pt>
    <dgm:pt modelId="{3651213B-EA7A-4BBB-AF17-E65E64DF804B}" type="pres">
      <dgm:prSet presAssocID="{205FF9BD-6F86-46E5-B057-EBBEF2F5BF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8FEC2F26-9514-47A0-97C9-45E9D96FAD01}" type="pres">
      <dgm:prSet presAssocID="{80701BD3-97DC-4C59-8F23-189CE45E355F}" presName="linNode" presStyleCnt="0"/>
      <dgm:spPr/>
    </dgm:pt>
    <dgm:pt modelId="{8A8172C4-6918-43BC-91B2-36F901D985A5}" type="pres">
      <dgm:prSet presAssocID="{80701BD3-97DC-4C59-8F23-189CE45E355F}" presName="parentText" presStyleLbl="node1" presStyleIdx="0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C3239FD-44DD-45ED-83A6-0539A6F95BCE}" type="pres">
      <dgm:prSet presAssocID="{80701BD3-97DC-4C59-8F23-189CE45E355F}" presName="descendantText" presStyleLbl="alignAccFollow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38577E7-2AB8-46AF-BA8F-C0B986C47A37}" type="pres">
      <dgm:prSet presAssocID="{06B2DA9A-C29B-4D4D-BD36-79E6B809D274}" presName="sp" presStyleCnt="0"/>
      <dgm:spPr/>
    </dgm:pt>
    <dgm:pt modelId="{88958E13-7A3F-4F15-8065-B735DF571FD7}" type="pres">
      <dgm:prSet presAssocID="{BB44ABAC-99CF-429E-BE1E-FA3547557F9A}" presName="linNode" presStyleCnt="0"/>
      <dgm:spPr/>
    </dgm:pt>
    <dgm:pt modelId="{E1F60762-30FD-4D6B-B1AD-81793CBC860D}" type="pres">
      <dgm:prSet presAssocID="{BB44ABAC-99CF-429E-BE1E-FA3547557F9A}" presName="parentText" presStyleLbl="node1" presStyleIdx="1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2CA48F7-C537-43DB-AB00-9C88E07C60A9}" type="pres">
      <dgm:prSet presAssocID="{BB44ABAC-99CF-429E-BE1E-FA3547557F9A}" presName="descendantText" presStyleLbl="alignAccFollow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FEE98C0-CF8A-43AF-8D26-FD334AA098C2}" type="pres">
      <dgm:prSet presAssocID="{B07F67EA-219C-4BFA-AD2E-ED45284CA24A}" presName="sp" presStyleCnt="0"/>
      <dgm:spPr/>
    </dgm:pt>
    <dgm:pt modelId="{996BCD70-8133-41A5-A6D7-98ECA5EB5C5A}" type="pres">
      <dgm:prSet presAssocID="{68F0DC98-9154-42A3-B6E5-8B64DFBD551C}" presName="linNode" presStyleCnt="0"/>
      <dgm:spPr/>
    </dgm:pt>
    <dgm:pt modelId="{7D3396FC-C555-490F-8694-02D5356DB7A2}" type="pres">
      <dgm:prSet presAssocID="{68F0DC98-9154-42A3-B6E5-8B64DFBD551C}" presName="parentText" presStyleLbl="node1" presStyleIdx="2" presStyleCnt="11" custLinFactNeighborX="581" custLinFactNeighborY="-1132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9EBC561-0F12-4AE4-92EC-40404E58A7D6}" type="pres">
      <dgm:prSet presAssocID="{68F0DC98-9154-42A3-B6E5-8B64DFBD551C}" presName="descendantText" presStyleLbl="alignAccFollow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A20F362-DCDD-461A-B7A0-5CDD31306F95}" type="pres">
      <dgm:prSet presAssocID="{650EBA1C-0B0C-4618-8481-691069CCCF8B}" presName="sp" presStyleCnt="0"/>
      <dgm:spPr/>
    </dgm:pt>
    <dgm:pt modelId="{9EFEB81C-8D14-4AC7-B533-960827AF8689}" type="pres">
      <dgm:prSet presAssocID="{9D13B29E-6308-4932-A350-6035758DBD3D}" presName="linNode" presStyleCnt="0"/>
      <dgm:spPr/>
    </dgm:pt>
    <dgm:pt modelId="{E47F2BA0-B998-437E-BD67-ACAA66F8F6B3}" type="pres">
      <dgm:prSet presAssocID="{9D13B29E-6308-4932-A350-6035758DBD3D}" presName="parentText" presStyleLbl="node1" presStyleIdx="3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7AC9B80-CFF4-4461-8987-BB7AF563FDBD}" type="pres">
      <dgm:prSet presAssocID="{9D13B29E-6308-4932-A350-6035758DBD3D}" presName="descendantText" presStyleLbl="alignAccFollow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BCB076E-8A44-48F8-9D52-5640718C1B00}" type="pres">
      <dgm:prSet presAssocID="{2B8F9741-1C04-4627-A650-2EE9B8D1D645}" presName="sp" presStyleCnt="0"/>
      <dgm:spPr/>
    </dgm:pt>
    <dgm:pt modelId="{CACE01D4-5229-4D70-A035-E53B276FEED1}" type="pres">
      <dgm:prSet presAssocID="{522F345F-C4D8-4386-A099-7852DD714F43}" presName="linNode" presStyleCnt="0"/>
      <dgm:spPr/>
    </dgm:pt>
    <dgm:pt modelId="{7CE85D2A-9016-461B-9E98-4D0C24BD2536}" type="pres">
      <dgm:prSet presAssocID="{522F345F-C4D8-4386-A099-7852DD714F43}" presName="parentText" presStyleLbl="node1" presStyleIdx="4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2C0A8F7-A96A-4D11-989F-2D5FE3470E94}" type="pres">
      <dgm:prSet presAssocID="{522F345F-C4D8-4386-A099-7852DD714F43}" presName="descendantText" presStyleLbl="alignAccFollow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09973F9-A184-40C7-9CB5-9D83CFC51DAC}" type="pres">
      <dgm:prSet presAssocID="{2E549F98-8778-48A8-B9B0-92185F3A781F}" presName="sp" presStyleCnt="0"/>
      <dgm:spPr/>
    </dgm:pt>
    <dgm:pt modelId="{59F302A8-3099-4B71-91CA-787E943F8327}" type="pres">
      <dgm:prSet presAssocID="{CD8772C3-5C53-407C-9335-53746DCDC0C1}" presName="linNode" presStyleCnt="0"/>
      <dgm:spPr/>
    </dgm:pt>
    <dgm:pt modelId="{B7607110-F6DA-4C61-B750-E0B37DB9BE9B}" type="pres">
      <dgm:prSet presAssocID="{CD8772C3-5C53-407C-9335-53746DCDC0C1}" presName="parentText" presStyleLbl="node1" presStyleIdx="5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31E116E-9D43-45A3-935C-4E48EE4B2A01}" type="pres">
      <dgm:prSet presAssocID="{CD8772C3-5C53-407C-9335-53746DCDC0C1}" presName="descendantText" presStyleLbl="alignAccFollow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A7B7A7B-690B-46FB-985F-6BD8443CC12B}" type="pres">
      <dgm:prSet presAssocID="{A7014948-6BC5-455F-B2F6-35390199A31B}" presName="sp" presStyleCnt="0"/>
      <dgm:spPr/>
    </dgm:pt>
    <dgm:pt modelId="{D2BCECBA-3281-44C1-AA99-1370C513A0DD}" type="pres">
      <dgm:prSet presAssocID="{884A9DBC-DC89-4157-A9F7-668D4AF062C1}" presName="linNode" presStyleCnt="0"/>
      <dgm:spPr/>
    </dgm:pt>
    <dgm:pt modelId="{FF8E02A8-3EF7-486A-AEB3-CE1B18798F80}" type="pres">
      <dgm:prSet presAssocID="{884A9DBC-DC89-4157-A9F7-668D4AF062C1}" presName="parentText" presStyleLbl="node1" presStyleIdx="6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F8CAB4E-2669-492B-B0A6-D449411C5C0B}" type="pres">
      <dgm:prSet presAssocID="{884A9DBC-DC89-4157-A9F7-668D4AF062C1}" presName="descendantText" presStyleLbl="alignAccFollow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965A6CC-1D14-4263-92D5-077BCD39AF00}" type="pres">
      <dgm:prSet presAssocID="{095E1810-A551-4B7B-8B9A-CD84D066A934}" presName="sp" presStyleCnt="0"/>
      <dgm:spPr/>
    </dgm:pt>
    <dgm:pt modelId="{980CAC23-FCD6-4113-B6F1-0443BAC4E36F}" type="pres">
      <dgm:prSet presAssocID="{623FB3DD-1068-4E52-B3DC-644A11C64020}" presName="linNode" presStyleCnt="0"/>
      <dgm:spPr/>
    </dgm:pt>
    <dgm:pt modelId="{26806A37-179D-4034-BD3F-91F5D26985FB}" type="pres">
      <dgm:prSet presAssocID="{623FB3DD-1068-4E52-B3DC-644A11C64020}" presName="parentText" presStyleLbl="node1" presStyleIdx="7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AA2AE05-3164-4871-81C6-15C51DECEB96}" type="pres">
      <dgm:prSet presAssocID="{623FB3DD-1068-4E52-B3DC-644A11C64020}" presName="descendantText" presStyleLbl="alignAccFollow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40233B2-8AA2-4AA0-AAE5-5983BE49A027}" type="pres">
      <dgm:prSet presAssocID="{7076E4D3-9B10-47BA-892B-D228CF37D9DE}" presName="sp" presStyleCnt="0"/>
      <dgm:spPr/>
    </dgm:pt>
    <dgm:pt modelId="{72B532DD-95C0-4CF5-BA80-CDB1133EB502}" type="pres">
      <dgm:prSet presAssocID="{DECEF7AB-08D2-4B21-B679-D587704DF119}" presName="linNode" presStyleCnt="0"/>
      <dgm:spPr/>
    </dgm:pt>
    <dgm:pt modelId="{B2CD2515-DDB1-4554-A676-21C0939693A6}" type="pres">
      <dgm:prSet presAssocID="{DECEF7AB-08D2-4B21-B679-D587704DF119}" presName="parentText" presStyleLbl="node1" presStyleIdx="8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E201568-C891-4888-946B-F798A4AE39A4}" type="pres">
      <dgm:prSet presAssocID="{DECEF7AB-08D2-4B21-B679-D587704DF119}" presName="descendantText" presStyleLbl="alignAccFollow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0173916-A5E3-4219-94A7-EA7850F7C35D}" type="pres">
      <dgm:prSet presAssocID="{37F18CDA-9296-4E0C-8B13-ACA712434C42}" presName="sp" presStyleCnt="0"/>
      <dgm:spPr/>
    </dgm:pt>
    <dgm:pt modelId="{1F5ACF99-2E56-4203-85EA-A08D0BC78562}" type="pres">
      <dgm:prSet presAssocID="{A19B5569-1192-4690-A74F-B2B416CFC81A}" presName="linNode" presStyleCnt="0"/>
      <dgm:spPr/>
    </dgm:pt>
    <dgm:pt modelId="{74E325E9-0AD1-449D-98A2-83FC1F6E4B36}" type="pres">
      <dgm:prSet presAssocID="{A19B5569-1192-4690-A74F-B2B416CFC81A}" presName="parentText" presStyleLbl="node1" presStyleIdx="9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8A47945-17EA-4D5A-8155-E980C0A1BB50}" type="pres">
      <dgm:prSet presAssocID="{A19B5569-1192-4690-A74F-B2B416CFC81A}" presName="descendantText" presStyleLbl="align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FCAA76D-B408-4B5C-BA69-29FF9D6E4C49}" type="pres">
      <dgm:prSet presAssocID="{188ED044-56C2-4A2C-94E6-663053FEEAFD}" presName="sp" presStyleCnt="0"/>
      <dgm:spPr/>
    </dgm:pt>
    <dgm:pt modelId="{586E1228-C5DE-4B8F-B70B-A35861B64517}" type="pres">
      <dgm:prSet presAssocID="{CD5B93D0-A8D9-4221-A71F-955F80E3821E}" presName="linNode" presStyleCnt="0"/>
      <dgm:spPr/>
    </dgm:pt>
    <dgm:pt modelId="{3484E5D0-E4FB-445F-ADD3-D0CD4CE589A5}" type="pres">
      <dgm:prSet presAssocID="{CD5B93D0-A8D9-4221-A71F-955F80E3821E}" presName="parentText" presStyleLbl="node1" presStyleIdx="10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C8505A0-8D41-47D5-83B4-CEB3E3884174}" type="pres">
      <dgm:prSet presAssocID="{CD5B93D0-A8D9-4221-A71F-955F80E3821E}" presName="descendantText" presStyleLbl="alignAccFollow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EB2FED28-76A4-4209-A2FB-0DC7E0590D65}" type="presOf" srcId="{68F0DC98-9154-42A3-B6E5-8B64DFBD551C}" destId="{7D3396FC-C555-490F-8694-02D5356DB7A2}" srcOrd="0" destOrd="0" presId="urn:microsoft.com/office/officeart/2005/8/layout/vList5"/>
    <dgm:cxn modelId="{0858910A-E742-4CE4-8A17-A9C53AE3B81A}" type="presOf" srcId="{46F65A35-21D6-4020-B6DE-39C0F2220C1C}" destId="{59EBC561-0F12-4AE4-92EC-40404E58A7D6}" srcOrd="0" destOrd="0" presId="urn:microsoft.com/office/officeart/2005/8/layout/vList5"/>
    <dgm:cxn modelId="{5D0C30AF-FE0F-4430-95DA-7DA01DA0D936}" srcId="{205FF9BD-6F86-46E5-B057-EBBEF2F5BF41}" destId="{623FB3DD-1068-4E52-B3DC-644A11C64020}" srcOrd="7" destOrd="0" parTransId="{C3356FC7-C03D-4BEE-920A-B365645E7ED9}" sibTransId="{7076E4D3-9B10-47BA-892B-D228CF37D9DE}"/>
    <dgm:cxn modelId="{EE498EB8-E330-4A76-AF7F-05334371050B}" srcId="{205FF9BD-6F86-46E5-B057-EBBEF2F5BF41}" destId="{DECEF7AB-08D2-4B21-B679-D587704DF119}" srcOrd="8" destOrd="0" parTransId="{8DE0C772-46FC-4653-85D2-20BB0418C736}" sibTransId="{37F18CDA-9296-4E0C-8B13-ACA712434C42}"/>
    <dgm:cxn modelId="{9172565F-E20E-4236-BE8B-F4FF7C399862}" srcId="{205FF9BD-6F86-46E5-B057-EBBEF2F5BF41}" destId="{CD8772C3-5C53-407C-9335-53746DCDC0C1}" srcOrd="5" destOrd="0" parTransId="{40C9B910-7D80-4A46-A025-A3EA20E1C6C6}" sibTransId="{A7014948-6BC5-455F-B2F6-35390199A31B}"/>
    <dgm:cxn modelId="{7192AF3F-3C26-4A5F-8F46-847A4A3902F3}" srcId="{80701BD3-97DC-4C59-8F23-189CE45E355F}" destId="{6AA61C63-621A-427E-9D3E-CA82D9AD59AF}" srcOrd="0" destOrd="0" parTransId="{E88B4D0B-8122-469D-8765-C58B24CA1831}" sibTransId="{E0E4B6F6-525D-4735-A172-8A784C1504D2}"/>
    <dgm:cxn modelId="{84205996-AE6A-47E2-BB22-48072563DF45}" type="presOf" srcId="{6AA61C63-621A-427E-9D3E-CA82D9AD59AF}" destId="{2C3239FD-44DD-45ED-83A6-0539A6F95BCE}" srcOrd="0" destOrd="0" presId="urn:microsoft.com/office/officeart/2005/8/layout/vList5"/>
    <dgm:cxn modelId="{902A96E8-D202-4C4D-A3A3-ECC0D8076F6A}" type="presOf" srcId="{0FFBED51-D314-4776-A8E0-2A88BC2D8BA9}" destId="{3C8505A0-8D41-47D5-83B4-CEB3E3884174}" srcOrd="0" destOrd="0" presId="urn:microsoft.com/office/officeart/2005/8/layout/vList5"/>
    <dgm:cxn modelId="{57903F1B-7BFC-46AE-8CB7-A3995D78297A}" srcId="{CD5B93D0-A8D9-4221-A71F-955F80E3821E}" destId="{0FFBED51-D314-4776-A8E0-2A88BC2D8BA9}" srcOrd="0" destOrd="0" parTransId="{17ED85AD-7C31-473C-9BF8-3AFFE85CF6EA}" sibTransId="{83E62373-341D-4CAC-B98B-8C42B4A41ACD}"/>
    <dgm:cxn modelId="{3891E81E-80C2-454C-8D8B-82D8EF5BAAC2}" srcId="{A19B5569-1192-4690-A74F-B2B416CFC81A}" destId="{1C3D9CEB-AFA9-43E5-B73F-CC570903784F}" srcOrd="0" destOrd="0" parTransId="{594C3B55-6E9D-4ED9-9826-D26E91170700}" sibTransId="{819950F1-ACC1-46FF-926E-C4EFA6D00499}"/>
    <dgm:cxn modelId="{772E6F39-3355-49F0-946A-F15392469998}" srcId="{522F345F-C4D8-4386-A099-7852DD714F43}" destId="{01AD7972-A6FF-402A-BB9F-98A546874774}" srcOrd="0" destOrd="0" parTransId="{3AE347C4-BFA3-4217-A8D6-7365962B34AA}" sibTransId="{48A7635D-42FC-4B11-8399-914CCAC997B8}"/>
    <dgm:cxn modelId="{EAFC2594-A767-46A7-A928-DD01305A7176}" srcId="{CD8772C3-5C53-407C-9335-53746DCDC0C1}" destId="{E9D6062D-670C-4AD8-AB10-96F223B8F644}" srcOrd="0" destOrd="0" parTransId="{A87B2580-A51D-45EF-BA39-86DB1EBF6836}" sibTransId="{00C35705-D5E7-4216-9B3B-E442FBAA70E6}"/>
    <dgm:cxn modelId="{67141092-3049-45F6-8540-378AD969A74E}" type="presOf" srcId="{E0230631-C5BA-407D-9D71-EA939204FB32}" destId="{8F8CAB4E-2669-492B-B0A6-D449411C5C0B}" srcOrd="0" destOrd="0" presId="urn:microsoft.com/office/officeart/2005/8/layout/vList5"/>
    <dgm:cxn modelId="{906B7482-C0FE-46FB-AB01-8FE0C195123D}" srcId="{205FF9BD-6F86-46E5-B057-EBBEF2F5BF41}" destId="{CD5B93D0-A8D9-4221-A71F-955F80E3821E}" srcOrd="10" destOrd="0" parTransId="{067B619A-08C3-40F5-BC14-4C3EEDF0300D}" sibTransId="{DD8E3AD1-4AEB-473A-B11C-E7915767E206}"/>
    <dgm:cxn modelId="{7F12BD91-7092-4CD8-9A72-6BBD3ACBF949}" type="presOf" srcId="{205FF9BD-6F86-46E5-B057-EBBEF2F5BF41}" destId="{3651213B-EA7A-4BBB-AF17-E65E64DF804B}" srcOrd="0" destOrd="0" presId="urn:microsoft.com/office/officeart/2005/8/layout/vList5"/>
    <dgm:cxn modelId="{BAD23640-2052-480B-A547-B3827F24FCF4}" srcId="{205FF9BD-6F86-46E5-B057-EBBEF2F5BF41}" destId="{A19B5569-1192-4690-A74F-B2B416CFC81A}" srcOrd="9" destOrd="0" parTransId="{5C3F4619-B6DC-495E-8083-8A23462E063D}" sibTransId="{188ED044-56C2-4A2C-94E6-663053FEEAFD}"/>
    <dgm:cxn modelId="{6AFF1296-77AD-4CB9-8EC6-BB1A7D4A3BC0}" srcId="{205FF9BD-6F86-46E5-B057-EBBEF2F5BF41}" destId="{BB44ABAC-99CF-429E-BE1E-FA3547557F9A}" srcOrd="1" destOrd="0" parTransId="{EA0A69B5-CA69-42A2-BA7E-9CF4B8E61BD6}" sibTransId="{B07F67EA-219C-4BFA-AD2E-ED45284CA24A}"/>
    <dgm:cxn modelId="{F6BDA352-5F97-4FE6-9EB8-B7B6558C65BD}" type="presOf" srcId="{01AD7972-A6FF-402A-BB9F-98A546874774}" destId="{D2C0A8F7-A96A-4D11-989F-2D5FE3470E94}" srcOrd="0" destOrd="0" presId="urn:microsoft.com/office/officeart/2005/8/layout/vList5"/>
    <dgm:cxn modelId="{AD80EA09-FBCB-446A-AAB0-7ECB90D9FFEE}" type="presOf" srcId="{9D13B29E-6308-4932-A350-6035758DBD3D}" destId="{E47F2BA0-B998-437E-BD67-ACAA66F8F6B3}" srcOrd="0" destOrd="0" presId="urn:microsoft.com/office/officeart/2005/8/layout/vList5"/>
    <dgm:cxn modelId="{BE6730B6-0275-4648-9A9C-F6464E858AFC}" type="presOf" srcId="{C16984D0-4106-4979-9776-D1F3F93A08CA}" destId="{57AC9B80-CFF4-4461-8987-BB7AF563FDBD}" srcOrd="0" destOrd="0" presId="urn:microsoft.com/office/officeart/2005/8/layout/vList5"/>
    <dgm:cxn modelId="{3DF7712C-2FC1-4B70-9312-130DAB94824C}" type="presOf" srcId="{A19B5569-1192-4690-A74F-B2B416CFC81A}" destId="{74E325E9-0AD1-449D-98A2-83FC1F6E4B36}" srcOrd="0" destOrd="0" presId="urn:microsoft.com/office/officeart/2005/8/layout/vList5"/>
    <dgm:cxn modelId="{FD2AC786-C07A-4756-A71C-A9CA86F427D3}" type="presOf" srcId="{CD8772C3-5C53-407C-9335-53746DCDC0C1}" destId="{B7607110-F6DA-4C61-B750-E0B37DB9BE9B}" srcOrd="0" destOrd="0" presId="urn:microsoft.com/office/officeart/2005/8/layout/vList5"/>
    <dgm:cxn modelId="{056667F8-7FCC-4268-AA79-D3812425C42D}" type="presOf" srcId="{80701BD3-97DC-4C59-8F23-189CE45E355F}" destId="{8A8172C4-6918-43BC-91B2-36F901D985A5}" srcOrd="0" destOrd="0" presId="urn:microsoft.com/office/officeart/2005/8/layout/vList5"/>
    <dgm:cxn modelId="{8979E283-66A7-4436-914E-D064CF2B65EB}" srcId="{9D13B29E-6308-4932-A350-6035758DBD3D}" destId="{C16984D0-4106-4979-9776-D1F3F93A08CA}" srcOrd="0" destOrd="0" parTransId="{7EF4BEE3-06E2-4320-B1B0-AFCC33140790}" sibTransId="{17794A63-D613-41E7-96C6-0DBEB318F7A3}"/>
    <dgm:cxn modelId="{4029A2B3-BF7D-4505-A622-0193D403E201}" type="presOf" srcId="{D8F73C20-A0FA-4012-BEF9-771084475CE8}" destId="{2E201568-C891-4888-946B-F798A4AE39A4}" srcOrd="0" destOrd="0" presId="urn:microsoft.com/office/officeart/2005/8/layout/vList5"/>
    <dgm:cxn modelId="{1B556EC6-DF5E-49E3-846D-FA7D466A9FFD}" srcId="{205FF9BD-6F86-46E5-B057-EBBEF2F5BF41}" destId="{80701BD3-97DC-4C59-8F23-189CE45E355F}" srcOrd="0" destOrd="0" parTransId="{8E0346FD-513C-475F-9703-79B7AD6C0345}" sibTransId="{06B2DA9A-C29B-4D4D-BD36-79E6B809D274}"/>
    <dgm:cxn modelId="{DF7DDD00-825C-4541-8DA8-A2204A1243B4}" srcId="{BB44ABAC-99CF-429E-BE1E-FA3547557F9A}" destId="{1F7D987B-71EE-4FB7-969F-BBE2EC69238D}" srcOrd="0" destOrd="0" parTransId="{B2BDDF0C-79C7-4C6B-BED3-28A86E9BD14D}" sibTransId="{8E52ABCB-AA0E-4C38-8356-009A36E387E2}"/>
    <dgm:cxn modelId="{50653502-392D-4751-AA14-F0CD961A3DBC}" type="presOf" srcId="{1F7D987B-71EE-4FB7-969F-BBE2EC69238D}" destId="{42CA48F7-C537-43DB-AB00-9C88E07C60A9}" srcOrd="0" destOrd="0" presId="urn:microsoft.com/office/officeart/2005/8/layout/vList5"/>
    <dgm:cxn modelId="{5AD3367F-BFE9-443D-8B9A-D644449484E7}" type="presOf" srcId="{BB44ABAC-99CF-429E-BE1E-FA3547557F9A}" destId="{E1F60762-30FD-4D6B-B1AD-81793CBC860D}" srcOrd="0" destOrd="0" presId="urn:microsoft.com/office/officeart/2005/8/layout/vList5"/>
    <dgm:cxn modelId="{CD13E950-4C10-4359-9C3D-8C79EB2E13A5}" type="presOf" srcId="{E9D6062D-670C-4AD8-AB10-96F223B8F644}" destId="{731E116E-9D43-45A3-935C-4E48EE4B2A01}" srcOrd="0" destOrd="0" presId="urn:microsoft.com/office/officeart/2005/8/layout/vList5"/>
    <dgm:cxn modelId="{68FB176E-115A-4CBE-876D-FF9C3B297C5E}" type="presOf" srcId="{CD5B93D0-A8D9-4221-A71F-955F80E3821E}" destId="{3484E5D0-E4FB-445F-ADD3-D0CD4CE589A5}" srcOrd="0" destOrd="0" presId="urn:microsoft.com/office/officeart/2005/8/layout/vList5"/>
    <dgm:cxn modelId="{EBB9DB46-9481-4A01-803A-C5CF8522032C}" type="presOf" srcId="{884A9DBC-DC89-4157-A9F7-668D4AF062C1}" destId="{FF8E02A8-3EF7-486A-AEB3-CE1B18798F80}" srcOrd="0" destOrd="0" presId="urn:microsoft.com/office/officeart/2005/8/layout/vList5"/>
    <dgm:cxn modelId="{E0A77692-4DEE-42A9-BA19-7CF42F806AFA}" type="presOf" srcId="{1C3D9CEB-AFA9-43E5-B73F-CC570903784F}" destId="{D8A47945-17EA-4D5A-8155-E980C0A1BB50}" srcOrd="0" destOrd="0" presId="urn:microsoft.com/office/officeart/2005/8/layout/vList5"/>
    <dgm:cxn modelId="{F5D14661-B53D-432E-96DA-D55B0C06980D}" srcId="{623FB3DD-1068-4E52-B3DC-644A11C64020}" destId="{EF37A377-928C-4D1E-A7C5-E3F01756CD2C}" srcOrd="0" destOrd="0" parTransId="{DDE0DAC9-9F02-4723-893A-DA89BE137270}" sibTransId="{6E6069E9-36B5-4A2A-8B99-47AFC083FE0B}"/>
    <dgm:cxn modelId="{18D880DF-6F1A-4E64-AD29-46FA6CAC9E06}" srcId="{DECEF7AB-08D2-4B21-B679-D587704DF119}" destId="{D8F73C20-A0FA-4012-BEF9-771084475CE8}" srcOrd="0" destOrd="0" parTransId="{39F24475-7D27-4C1B-A735-D8E171A31484}" sibTransId="{618AF790-ED78-4557-8C25-1A5128523DE7}"/>
    <dgm:cxn modelId="{BA0C9739-6BA2-4F30-B98C-FEF0953004DF}" type="presOf" srcId="{EF37A377-928C-4D1E-A7C5-E3F01756CD2C}" destId="{DAA2AE05-3164-4871-81C6-15C51DECEB96}" srcOrd="0" destOrd="0" presId="urn:microsoft.com/office/officeart/2005/8/layout/vList5"/>
    <dgm:cxn modelId="{1562CBFC-1872-4758-A77A-B1D7BC2C0998}" type="presOf" srcId="{DECEF7AB-08D2-4B21-B679-D587704DF119}" destId="{B2CD2515-DDB1-4554-A676-21C0939693A6}" srcOrd="0" destOrd="0" presId="urn:microsoft.com/office/officeart/2005/8/layout/vList5"/>
    <dgm:cxn modelId="{5408DCC1-86D6-4DE3-B482-D1511957BF0E}" srcId="{205FF9BD-6F86-46E5-B057-EBBEF2F5BF41}" destId="{884A9DBC-DC89-4157-A9F7-668D4AF062C1}" srcOrd="6" destOrd="0" parTransId="{235B6513-B862-4EDB-9170-29EC76501628}" sibTransId="{095E1810-A551-4B7B-8B9A-CD84D066A934}"/>
    <dgm:cxn modelId="{F49CF477-D01E-4031-96CE-08954F7BD1E8}" srcId="{205FF9BD-6F86-46E5-B057-EBBEF2F5BF41}" destId="{522F345F-C4D8-4386-A099-7852DD714F43}" srcOrd="4" destOrd="0" parTransId="{AF11B3BE-EC7B-4B38-B833-BA7B69B235A8}" sibTransId="{2E549F98-8778-48A8-B9B0-92185F3A781F}"/>
    <dgm:cxn modelId="{0F8FB3FD-015D-4B57-8341-B23AF95DECB3}" type="presOf" srcId="{623FB3DD-1068-4E52-B3DC-644A11C64020}" destId="{26806A37-179D-4034-BD3F-91F5D26985FB}" srcOrd="0" destOrd="0" presId="urn:microsoft.com/office/officeart/2005/8/layout/vList5"/>
    <dgm:cxn modelId="{1FB9620D-9D77-4AB6-9BBB-B3939A0C7CEC}" srcId="{68F0DC98-9154-42A3-B6E5-8B64DFBD551C}" destId="{46F65A35-21D6-4020-B6DE-39C0F2220C1C}" srcOrd="0" destOrd="0" parTransId="{6FCCA7E9-0DCA-4C1B-BE3D-9B72497F6EFA}" sibTransId="{5401A4A7-0FCE-478D-BE2A-4BF1B82BFCB5}"/>
    <dgm:cxn modelId="{F174FAFA-3E76-4D6B-A7D4-D6B533CC1114}" srcId="{205FF9BD-6F86-46E5-B057-EBBEF2F5BF41}" destId="{68F0DC98-9154-42A3-B6E5-8B64DFBD551C}" srcOrd="2" destOrd="0" parTransId="{9C5767CC-6C89-4D74-9CAE-3F9EFBB1292B}" sibTransId="{650EBA1C-0B0C-4618-8481-691069CCCF8B}"/>
    <dgm:cxn modelId="{7A2C107B-74CB-4CF4-B349-E04A52EE7B68}" type="presOf" srcId="{522F345F-C4D8-4386-A099-7852DD714F43}" destId="{7CE85D2A-9016-461B-9E98-4D0C24BD2536}" srcOrd="0" destOrd="0" presId="urn:microsoft.com/office/officeart/2005/8/layout/vList5"/>
    <dgm:cxn modelId="{8E9F1318-AC7A-410D-AC14-55EAC9804763}" srcId="{205FF9BD-6F86-46E5-B057-EBBEF2F5BF41}" destId="{9D13B29E-6308-4932-A350-6035758DBD3D}" srcOrd="3" destOrd="0" parTransId="{0276ED7A-75D7-4DF3-A6E5-28FDBFD8CAAE}" sibTransId="{2B8F9741-1C04-4627-A650-2EE9B8D1D645}"/>
    <dgm:cxn modelId="{A02C5C09-747B-41C7-8ECE-FB60878A3F67}" srcId="{884A9DBC-DC89-4157-A9F7-668D4AF062C1}" destId="{E0230631-C5BA-407D-9D71-EA939204FB32}" srcOrd="0" destOrd="0" parTransId="{BD1AE18A-17CD-4073-A580-5CFCEC2CFF8C}" sibTransId="{2FFD1580-C1E4-4615-95DC-05ED23E1878E}"/>
    <dgm:cxn modelId="{55D42F67-808A-49E3-9E68-59C70A01B769}" type="presParOf" srcId="{3651213B-EA7A-4BBB-AF17-E65E64DF804B}" destId="{8FEC2F26-9514-47A0-97C9-45E9D96FAD01}" srcOrd="0" destOrd="0" presId="urn:microsoft.com/office/officeart/2005/8/layout/vList5"/>
    <dgm:cxn modelId="{72AE5DA0-5D3A-42DE-95FD-6FF8DF4418ED}" type="presParOf" srcId="{8FEC2F26-9514-47A0-97C9-45E9D96FAD01}" destId="{8A8172C4-6918-43BC-91B2-36F901D985A5}" srcOrd="0" destOrd="0" presId="urn:microsoft.com/office/officeart/2005/8/layout/vList5"/>
    <dgm:cxn modelId="{6F9D6C92-4F41-4366-B116-3F5982354A66}" type="presParOf" srcId="{8FEC2F26-9514-47A0-97C9-45E9D96FAD01}" destId="{2C3239FD-44DD-45ED-83A6-0539A6F95BCE}" srcOrd="1" destOrd="0" presId="urn:microsoft.com/office/officeart/2005/8/layout/vList5"/>
    <dgm:cxn modelId="{4B045C2E-ACCD-4AD6-A341-E624DE54E311}" type="presParOf" srcId="{3651213B-EA7A-4BBB-AF17-E65E64DF804B}" destId="{638577E7-2AB8-46AF-BA8F-C0B986C47A37}" srcOrd="1" destOrd="0" presId="urn:microsoft.com/office/officeart/2005/8/layout/vList5"/>
    <dgm:cxn modelId="{E3CAB45F-B748-4929-9E7D-34567E9B91B0}" type="presParOf" srcId="{3651213B-EA7A-4BBB-AF17-E65E64DF804B}" destId="{88958E13-7A3F-4F15-8065-B735DF571FD7}" srcOrd="2" destOrd="0" presId="urn:microsoft.com/office/officeart/2005/8/layout/vList5"/>
    <dgm:cxn modelId="{A2E43996-E06F-4B06-86E4-208E90C605FF}" type="presParOf" srcId="{88958E13-7A3F-4F15-8065-B735DF571FD7}" destId="{E1F60762-30FD-4D6B-B1AD-81793CBC860D}" srcOrd="0" destOrd="0" presId="urn:microsoft.com/office/officeart/2005/8/layout/vList5"/>
    <dgm:cxn modelId="{99F14BB0-901C-460E-A512-CE556E49A923}" type="presParOf" srcId="{88958E13-7A3F-4F15-8065-B735DF571FD7}" destId="{42CA48F7-C537-43DB-AB00-9C88E07C60A9}" srcOrd="1" destOrd="0" presId="urn:microsoft.com/office/officeart/2005/8/layout/vList5"/>
    <dgm:cxn modelId="{4A21F75F-5704-4E67-BA55-696A24D2DA40}" type="presParOf" srcId="{3651213B-EA7A-4BBB-AF17-E65E64DF804B}" destId="{EFEE98C0-CF8A-43AF-8D26-FD334AA098C2}" srcOrd="3" destOrd="0" presId="urn:microsoft.com/office/officeart/2005/8/layout/vList5"/>
    <dgm:cxn modelId="{D9CFFDF1-D114-4BBB-8C34-DBF0B1FF56A0}" type="presParOf" srcId="{3651213B-EA7A-4BBB-AF17-E65E64DF804B}" destId="{996BCD70-8133-41A5-A6D7-98ECA5EB5C5A}" srcOrd="4" destOrd="0" presId="urn:microsoft.com/office/officeart/2005/8/layout/vList5"/>
    <dgm:cxn modelId="{EBC01FB9-586A-476F-B067-9E8AB2635205}" type="presParOf" srcId="{996BCD70-8133-41A5-A6D7-98ECA5EB5C5A}" destId="{7D3396FC-C555-490F-8694-02D5356DB7A2}" srcOrd="0" destOrd="0" presId="urn:microsoft.com/office/officeart/2005/8/layout/vList5"/>
    <dgm:cxn modelId="{E3A61483-54F8-4908-B92F-03CC8AB19397}" type="presParOf" srcId="{996BCD70-8133-41A5-A6D7-98ECA5EB5C5A}" destId="{59EBC561-0F12-4AE4-92EC-40404E58A7D6}" srcOrd="1" destOrd="0" presId="urn:microsoft.com/office/officeart/2005/8/layout/vList5"/>
    <dgm:cxn modelId="{E84678D6-42FD-415F-A55C-079F2488CAB1}" type="presParOf" srcId="{3651213B-EA7A-4BBB-AF17-E65E64DF804B}" destId="{2A20F362-DCDD-461A-B7A0-5CDD31306F95}" srcOrd="5" destOrd="0" presId="urn:microsoft.com/office/officeart/2005/8/layout/vList5"/>
    <dgm:cxn modelId="{DEEA23C7-6BF6-4AC0-8D97-6ED5E375BBA3}" type="presParOf" srcId="{3651213B-EA7A-4BBB-AF17-E65E64DF804B}" destId="{9EFEB81C-8D14-4AC7-B533-960827AF8689}" srcOrd="6" destOrd="0" presId="urn:microsoft.com/office/officeart/2005/8/layout/vList5"/>
    <dgm:cxn modelId="{A040DCF4-4690-4931-8C08-671F8BE33C79}" type="presParOf" srcId="{9EFEB81C-8D14-4AC7-B533-960827AF8689}" destId="{E47F2BA0-B998-437E-BD67-ACAA66F8F6B3}" srcOrd="0" destOrd="0" presId="urn:microsoft.com/office/officeart/2005/8/layout/vList5"/>
    <dgm:cxn modelId="{5B673AB2-2040-42E2-9BB0-6BB18CAD72E2}" type="presParOf" srcId="{9EFEB81C-8D14-4AC7-B533-960827AF8689}" destId="{57AC9B80-CFF4-4461-8987-BB7AF563FDBD}" srcOrd="1" destOrd="0" presId="urn:microsoft.com/office/officeart/2005/8/layout/vList5"/>
    <dgm:cxn modelId="{70F0AB42-6678-4E94-A491-46C2E50C7E85}" type="presParOf" srcId="{3651213B-EA7A-4BBB-AF17-E65E64DF804B}" destId="{4BCB076E-8A44-48F8-9D52-5640718C1B00}" srcOrd="7" destOrd="0" presId="urn:microsoft.com/office/officeart/2005/8/layout/vList5"/>
    <dgm:cxn modelId="{963179D9-1629-494F-A52E-86B02652049C}" type="presParOf" srcId="{3651213B-EA7A-4BBB-AF17-E65E64DF804B}" destId="{CACE01D4-5229-4D70-A035-E53B276FEED1}" srcOrd="8" destOrd="0" presId="urn:microsoft.com/office/officeart/2005/8/layout/vList5"/>
    <dgm:cxn modelId="{769FD757-E845-42F4-A96B-A3F9EECFE972}" type="presParOf" srcId="{CACE01D4-5229-4D70-A035-E53B276FEED1}" destId="{7CE85D2A-9016-461B-9E98-4D0C24BD2536}" srcOrd="0" destOrd="0" presId="urn:microsoft.com/office/officeart/2005/8/layout/vList5"/>
    <dgm:cxn modelId="{77CB9073-BC85-4C96-8541-7530EDA69F95}" type="presParOf" srcId="{CACE01D4-5229-4D70-A035-E53B276FEED1}" destId="{D2C0A8F7-A96A-4D11-989F-2D5FE3470E94}" srcOrd="1" destOrd="0" presId="urn:microsoft.com/office/officeart/2005/8/layout/vList5"/>
    <dgm:cxn modelId="{C373EA65-83E3-4416-95FD-2DD03CCAC489}" type="presParOf" srcId="{3651213B-EA7A-4BBB-AF17-E65E64DF804B}" destId="{A09973F9-A184-40C7-9CB5-9D83CFC51DAC}" srcOrd="9" destOrd="0" presId="urn:microsoft.com/office/officeart/2005/8/layout/vList5"/>
    <dgm:cxn modelId="{AC001FEF-9AB8-46AD-9C12-0DD166576301}" type="presParOf" srcId="{3651213B-EA7A-4BBB-AF17-E65E64DF804B}" destId="{59F302A8-3099-4B71-91CA-787E943F8327}" srcOrd="10" destOrd="0" presId="urn:microsoft.com/office/officeart/2005/8/layout/vList5"/>
    <dgm:cxn modelId="{C317E4AB-C9D9-4285-B176-C94E230DDE33}" type="presParOf" srcId="{59F302A8-3099-4B71-91CA-787E943F8327}" destId="{B7607110-F6DA-4C61-B750-E0B37DB9BE9B}" srcOrd="0" destOrd="0" presId="urn:microsoft.com/office/officeart/2005/8/layout/vList5"/>
    <dgm:cxn modelId="{36DAD76F-9FA7-4208-9A6C-7F308CA070D1}" type="presParOf" srcId="{59F302A8-3099-4B71-91CA-787E943F8327}" destId="{731E116E-9D43-45A3-935C-4E48EE4B2A01}" srcOrd="1" destOrd="0" presId="urn:microsoft.com/office/officeart/2005/8/layout/vList5"/>
    <dgm:cxn modelId="{DACD6C14-D5BC-4AF8-8896-F0744286576E}" type="presParOf" srcId="{3651213B-EA7A-4BBB-AF17-E65E64DF804B}" destId="{AA7B7A7B-690B-46FB-985F-6BD8443CC12B}" srcOrd="11" destOrd="0" presId="urn:microsoft.com/office/officeart/2005/8/layout/vList5"/>
    <dgm:cxn modelId="{AFFA3CA4-AEF9-4D1C-8874-728747DCF7E7}" type="presParOf" srcId="{3651213B-EA7A-4BBB-AF17-E65E64DF804B}" destId="{D2BCECBA-3281-44C1-AA99-1370C513A0DD}" srcOrd="12" destOrd="0" presId="urn:microsoft.com/office/officeart/2005/8/layout/vList5"/>
    <dgm:cxn modelId="{95C8F794-F064-498B-8F2B-15B199D05F39}" type="presParOf" srcId="{D2BCECBA-3281-44C1-AA99-1370C513A0DD}" destId="{FF8E02A8-3EF7-486A-AEB3-CE1B18798F80}" srcOrd="0" destOrd="0" presId="urn:microsoft.com/office/officeart/2005/8/layout/vList5"/>
    <dgm:cxn modelId="{46B0AC4E-B343-4AEA-ACA4-45A4596B5948}" type="presParOf" srcId="{D2BCECBA-3281-44C1-AA99-1370C513A0DD}" destId="{8F8CAB4E-2669-492B-B0A6-D449411C5C0B}" srcOrd="1" destOrd="0" presId="urn:microsoft.com/office/officeart/2005/8/layout/vList5"/>
    <dgm:cxn modelId="{A1456B18-1227-4C4F-AC66-E39318B62D68}" type="presParOf" srcId="{3651213B-EA7A-4BBB-AF17-E65E64DF804B}" destId="{D965A6CC-1D14-4263-92D5-077BCD39AF00}" srcOrd="13" destOrd="0" presId="urn:microsoft.com/office/officeart/2005/8/layout/vList5"/>
    <dgm:cxn modelId="{94712F22-3D3B-482A-BA9A-F683A28514BE}" type="presParOf" srcId="{3651213B-EA7A-4BBB-AF17-E65E64DF804B}" destId="{980CAC23-FCD6-4113-B6F1-0443BAC4E36F}" srcOrd="14" destOrd="0" presId="urn:microsoft.com/office/officeart/2005/8/layout/vList5"/>
    <dgm:cxn modelId="{124C46F3-725D-4F2F-B31B-DA66F8988CE9}" type="presParOf" srcId="{980CAC23-FCD6-4113-B6F1-0443BAC4E36F}" destId="{26806A37-179D-4034-BD3F-91F5D26985FB}" srcOrd="0" destOrd="0" presId="urn:microsoft.com/office/officeart/2005/8/layout/vList5"/>
    <dgm:cxn modelId="{783A7565-3690-47F2-8959-69CAE254CBEA}" type="presParOf" srcId="{980CAC23-FCD6-4113-B6F1-0443BAC4E36F}" destId="{DAA2AE05-3164-4871-81C6-15C51DECEB96}" srcOrd="1" destOrd="0" presId="urn:microsoft.com/office/officeart/2005/8/layout/vList5"/>
    <dgm:cxn modelId="{3B197B64-B139-4F1D-A2C7-8D07EDC7DFC7}" type="presParOf" srcId="{3651213B-EA7A-4BBB-AF17-E65E64DF804B}" destId="{F40233B2-8AA2-4AA0-AAE5-5983BE49A027}" srcOrd="15" destOrd="0" presId="urn:microsoft.com/office/officeart/2005/8/layout/vList5"/>
    <dgm:cxn modelId="{670BBC71-413C-4898-8815-5729CB71C5A6}" type="presParOf" srcId="{3651213B-EA7A-4BBB-AF17-E65E64DF804B}" destId="{72B532DD-95C0-4CF5-BA80-CDB1133EB502}" srcOrd="16" destOrd="0" presId="urn:microsoft.com/office/officeart/2005/8/layout/vList5"/>
    <dgm:cxn modelId="{AA62EC13-FE21-4BEE-8EF4-415CD1F87DA5}" type="presParOf" srcId="{72B532DD-95C0-4CF5-BA80-CDB1133EB502}" destId="{B2CD2515-DDB1-4554-A676-21C0939693A6}" srcOrd="0" destOrd="0" presId="urn:microsoft.com/office/officeart/2005/8/layout/vList5"/>
    <dgm:cxn modelId="{3CF34AB5-9867-4919-9ED4-CEB025C75FC0}" type="presParOf" srcId="{72B532DD-95C0-4CF5-BA80-CDB1133EB502}" destId="{2E201568-C891-4888-946B-F798A4AE39A4}" srcOrd="1" destOrd="0" presId="urn:microsoft.com/office/officeart/2005/8/layout/vList5"/>
    <dgm:cxn modelId="{DA0E848D-4D72-48F7-89B3-DFFC566DB540}" type="presParOf" srcId="{3651213B-EA7A-4BBB-AF17-E65E64DF804B}" destId="{20173916-A5E3-4219-94A7-EA7850F7C35D}" srcOrd="17" destOrd="0" presId="urn:microsoft.com/office/officeart/2005/8/layout/vList5"/>
    <dgm:cxn modelId="{275E9B8E-F027-47C2-BF3F-2907C1B857F5}" type="presParOf" srcId="{3651213B-EA7A-4BBB-AF17-E65E64DF804B}" destId="{1F5ACF99-2E56-4203-85EA-A08D0BC78562}" srcOrd="18" destOrd="0" presId="urn:microsoft.com/office/officeart/2005/8/layout/vList5"/>
    <dgm:cxn modelId="{9E03F623-BDE9-41C5-80B9-765D14B51F26}" type="presParOf" srcId="{1F5ACF99-2E56-4203-85EA-A08D0BC78562}" destId="{74E325E9-0AD1-449D-98A2-83FC1F6E4B36}" srcOrd="0" destOrd="0" presId="urn:microsoft.com/office/officeart/2005/8/layout/vList5"/>
    <dgm:cxn modelId="{4E2B82CA-8801-4A45-A941-8B503E7C0D96}" type="presParOf" srcId="{1F5ACF99-2E56-4203-85EA-A08D0BC78562}" destId="{D8A47945-17EA-4D5A-8155-E980C0A1BB50}" srcOrd="1" destOrd="0" presId="urn:microsoft.com/office/officeart/2005/8/layout/vList5"/>
    <dgm:cxn modelId="{9738BFCA-978D-43B3-AAAF-60DAC5972BFB}" type="presParOf" srcId="{3651213B-EA7A-4BBB-AF17-E65E64DF804B}" destId="{9FCAA76D-B408-4B5C-BA69-29FF9D6E4C49}" srcOrd="19" destOrd="0" presId="urn:microsoft.com/office/officeart/2005/8/layout/vList5"/>
    <dgm:cxn modelId="{DFD71D1C-EFAE-44A3-8EF1-1912A41BD375}" type="presParOf" srcId="{3651213B-EA7A-4BBB-AF17-E65E64DF804B}" destId="{586E1228-C5DE-4B8F-B70B-A35861B64517}" srcOrd="20" destOrd="0" presId="urn:microsoft.com/office/officeart/2005/8/layout/vList5"/>
    <dgm:cxn modelId="{506FECE3-B743-41D0-87AA-98B55758DB23}" type="presParOf" srcId="{586E1228-C5DE-4B8F-B70B-A35861B64517}" destId="{3484E5D0-E4FB-445F-ADD3-D0CD4CE589A5}" srcOrd="0" destOrd="0" presId="urn:microsoft.com/office/officeart/2005/8/layout/vList5"/>
    <dgm:cxn modelId="{EF7F1767-A0F3-4350-BDCE-2D14BFD8B5AA}" type="presParOf" srcId="{586E1228-C5DE-4B8F-B70B-A35861B64517}" destId="{3C8505A0-8D41-47D5-83B4-CEB3E388417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3239FD-44DD-45ED-83A6-0539A6F95BCE}">
      <dsp:nvSpPr>
        <dsp:cNvPr id="0" name=""/>
        <dsp:cNvSpPr/>
      </dsp:nvSpPr>
      <dsp:spPr>
        <a:xfrm rot="5400000">
          <a:off x="5419229" y="-2435726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Issues paper</a:t>
          </a:r>
          <a:endParaRPr lang="en-AU" sz="1400" kern="1200" dirty="0"/>
        </a:p>
      </dsp:txBody>
      <dsp:txXfrm rot="5400000">
        <a:off x="5419229" y="-2435726"/>
        <a:ext cx="291184" cy="5237479"/>
      </dsp:txXfrm>
    </dsp:sp>
    <dsp:sp modelId="{8A8172C4-6918-43BC-91B2-36F901D985A5}">
      <dsp:nvSpPr>
        <dsp:cNvPr id="0" name=""/>
        <dsp:cNvSpPr/>
      </dsp:nvSpPr>
      <dsp:spPr>
        <a:xfrm>
          <a:off x="0" y="102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20 Dec 2012</a:t>
          </a:r>
          <a:endParaRPr lang="en-AU" sz="1800" kern="1200" dirty="0"/>
        </a:p>
      </dsp:txBody>
      <dsp:txXfrm>
        <a:off x="0" y="1022"/>
        <a:ext cx="2946082" cy="363980"/>
      </dsp:txXfrm>
    </dsp:sp>
    <dsp:sp modelId="{42CA48F7-C537-43DB-AB00-9C88E07C60A9}">
      <dsp:nvSpPr>
        <dsp:cNvPr id="0" name=""/>
        <dsp:cNvSpPr/>
      </dsp:nvSpPr>
      <dsp:spPr>
        <a:xfrm rot="5400000">
          <a:off x="5419229" y="-2053547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89804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Initial Roundtable</a:t>
          </a:r>
          <a:endParaRPr lang="en-AU" sz="1400" kern="1200" dirty="0"/>
        </a:p>
      </dsp:txBody>
      <dsp:txXfrm rot="5400000">
        <a:off x="5419229" y="-2053547"/>
        <a:ext cx="291184" cy="5237479"/>
      </dsp:txXfrm>
    </dsp:sp>
    <dsp:sp modelId="{E1F60762-30FD-4D6B-B1AD-81793CBC860D}">
      <dsp:nvSpPr>
        <dsp:cNvPr id="0" name=""/>
        <dsp:cNvSpPr/>
      </dsp:nvSpPr>
      <dsp:spPr>
        <a:xfrm>
          <a:off x="0" y="38320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12 Feb 2013</a:t>
          </a:r>
          <a:endParaRPr lang="en-AU" sz="1800" kern="1200" dirty="0"/>
        </a:p>
      </dsp:txBody>
      <dsp:txXfrm>
        <a:off x="0" y="383202"/>
        <a:ext cx="2946082" cy="363980"/>
      </dsp:txXfrm>
    </dsp:sp>
    <dsp:sp modelId="{59EBC561-0F12-4AE4-92EC-40404E58A7D6}">
      <dsp:nvSpPr>
        <dsp:cNvPr id="0" name=""/>
        <dsp:cNvSpPr/>
      </dsp:nvSpPr>
      <dsp:spPr>
        <a:xfrm rot="5400000">
          <a:off x="5419229" y="-1671367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89804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Category selection</a:t>
          </a:r>
          <a:endParaRPr lang="en-AU" sz="1400" kern="1200" dirty="0"/>
        </a:p>
      </dsp:txBody>
      <dsp:txXfrm rot="5400000">
        <a:off x="5419229" y="-1671367"/>
        <a:ext cx="291184" cy="5237479"/>
      </dsp:txXfrm>
    </dsp:sp>
    <dsp:sp modelId="{7D3396FC-C555-490F-8694-02D5356DB7A2}">
      <dsp:nvSpPr>
        <dsp:cNvPr id="0" name=""/>
        <dsp:cNvSpPr/>
      </dsp:nvSpPr>
      <dsp:spPr>
        <a:xfrm>
          <a:off x="30429" y="761262"/>
          <a:ext cx="2946082" cy="36398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28 Feb 2013</a:t>
          </a:r>
          <a:endParaRPr lang="en-AU" sz="1800" kern="1200" dirty="0"/>
        </a:p>
      </dsp:txBody>
      <dsp:txXfrm>
        <a:off x="30429" y="761262"/>
        <a:ext cx="2946082" cy="363980"/>
      </dsp:txXfrm>
    </dsp:sp>
    <dsp:sp modelId="{57AC9B80-CFF4-4461-8987-BB7AF563FDBD}">
      <dsp:nvSpPr>
        <dsp:cNvPr id="0" name=""/>
        <dsp:cNvSpPr/>
      </dsp:nvSpPr>
      <dsp:spPr>
        <a:xfrm rot="5400000">
          <a:off x="5419229" y="-1289187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noFill/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Replacement/Demand</a:t>
          </a:r>
          <a:endParaRPr lang="en-AU" sz="1400" kern="1200" dirty="0"/>
        </a:p>
      </dsp:txBody>
      <dsp:txXfrm rot="5400000">
        <a:off x="5419229" y="-1289187"/>
        <a:ext cx="291184" cy="5237479"/>
      </dsp:txXfrm>
    </dsp:sp>
    <dsp:sp modelId="{E47F2BA0-B998-437E-BD67-ACAA66F8F6B3}">
      <dsp:nvSpPr>
        <dsp:cNvPr id="0" name=""/>
        <dsp:cNvSpPr/>
      </dsp:nvSpPr>
      <dsp:spPr>
        <a:xfrm>
          <a:off x="0" y="1147562"/>
          <a:ext cx="2946082" cy="363980"/>
        </a:xfrm>
        <a:prstGeom prst="round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7/8 Mar 2013</a:t>
          </a:r>
          <a:endParaRPr lang="en-AU" sz="1800" kern="1200" dirty="0"/>
        </a:p>
      </dsp:txBody>
      <dsp:txXfrm>
        <a:off x="0" y="1147562"/>
        <a:ext cx="2946082" cy="363980"/>
      </dsp:txXfrm>
    </dsp:sp>
    <dsp:sp modelId="{D2C0A8F7-A96A-4D11-989F-2D5FE3470E94}">
      <dsp:nvSpPr>
        <dsp:cNvPr id="0" name=""/>
        <dsp:cNvSpPr/>
      </dsp:nvSpPr>
      <dsp:spPr>
        <a:xfrm rot="5400000">
          <a:off x="5419229" y="-907007"/>
          <a:ext cx="291184" cy="5237479"/>
        </a:xfrm>
        <a:prstGeom prst="round2SameRect">
          <a:avLst/>
        </a:prstGeom>
        <a:solidFill>
          <a:srgbClr val="FBBEA3">
            <a:alpha val="90000"/>
          </a:srgb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Connection/Customer</a:t>
          </a:r>
          <a:endParaRPr lang="en-AU" sz="1400" kern="1200" dirty="0"/>
        </a:p>
      </dsp:txBody>
      <dsp:txXfrm rot="5400000">
        <a:off x="5419229" y="-907007"/>
        <a:ext cx="291184" cy="5237479"/>
      </dsp:txXfrm>
    </dsp:sp>
    <dsp:sp modelId="{7CE85D2A-9016-461B-9E98-4D0C24BD2536}">
      <dsp:nvSpPr>
        <dsp:cNvPr id="0" name=""/>
        <dsp:cNvSpPr/>
      </dsp:nvSpPr>
      <dsp:spPr>
        <a:xfrm>
          <a:off x="0" y="1529742"/>
          <a:ext cx="2946082" cy="363980"/>
        </a:xfrm>
        <a:prstGeom prst="roundRect">
          <a:avLst/>
        </a:prstGeom>
        <a:solidFill>
          <a:srgbClr val="FBBEA3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19/20Mar 2013</a:t>
          </a:r>
          <a:endParaRPr lang="en-AU" sz="1800" kern="1200" dirty="0"/>
        </a:p>
      </dsp:txBody>
      <dsp:txXfrm>
        <a:off x="0" y="1529742"/>
        <a:ext cx="2946082" cy="363980"/>
      </dsp:txXfrm>
    </dsp:sp>
    <dsp:sp modelId="{731E116E-9D43-45A3-935C-4E48EE4B2A01}">
      <dsp:nvSpPr>
        <dsp:cNvPr id="0" name=""/>
        <dsp:cNvSpPr/>
      </dsp:nvSpPr>
      <dsp:spPr>
        <a:xfrm rot="5400000">
          <a:off x="5419229" y="-524827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Repex/</a:t>
          </a:r>
          <a:r>
            <a:rPr lang="en-AU" sz="1400" kern="1200" dirty="0" err="1" smtClean="0"/>
            <a:t>Augex</a:t>
          </a:r>
          <a:r>
            <a:rPr lang="en-AU" sz="1400" kern="1200" dirty="0" smtClean="0"/>
            <a:t> models</a:t>
          </a:r>
          <a:endParaRPr lang="en-AU" sz="1400" kern="1200" dirty="0"/>
        </a:p>
      </dsp:txBody>
      <dsp:txXfrm rot="5400000">
        <a:off x="5419229" y="-524827"/>
        <a:ext cx="291184" cy="5237479"/>
      </dsp:txXfrm>
    </dsp:sp>
    <dsp:sp modelId="{B7607110-F6DA-4C61-B750-E0B37DB9BE9B}">
      <dsp:nvSpPr>
        <dsp:cNvPr id="0" name=""/>
        <dsp:cNvSpPr/>
      </dsp:nvSpPr>
      <dsp:spPr>
        <a:xfrm>
          <a:off x="0" y="191192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27Mar 2013</a:t>
          </a:r>
          <a:endParaRPr lang="en-AU" sz="1800" kern="1200" dirty="0"/>
        </a:p>
      </dsp:txBody>
      <dsp:txXfrm>
        <a:off x="0" y="1911922"/>
        <a:ext cx="2946082" cy="363980"/>
      </dsp:txXfrm>
    </dsp:sp>
    <dsp:sp modelId="{8F8CAB4E-2669-492B-B0A6-D449411C5C0B}">
      <dsp:nvSpPr>
        <dsp:cNvPr id="0" name=""/>
        <dsp:cNvSpPr/>
      </dsp:nvSpPr>
      <dsp:spPr>
        <a:xfrm rot="5400000">
          <a:off x="5419229" y="-142647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Opex</a:t>
          </a:r>
          <a:endParaRPr lang="en-AU" sz="1400" kern="1200" dirty="0"/>
        </a:p>
      </dsp:txBody>
      <dsp:txXfrm rot="5400000">
        <a:off x="5419229" y="-142647"/>
        <a:ext cx="291184" cy="5237479"/>
      </dsp:txXfrm>
    </dsp:sp>
    <dsp:sp modelId="{FF8E02A8-3EF7-486A-AEB3-CE1B18798F80}">
      <dsp:nvSpPr>
        <dsp:cNvPr id="0" name=""/>
        <dsp:cNvSpPr/>
      </dsp:nvSpPr>
      <dsp:spPr>
        <a:xfrm>
          <a:off x="0" y="229410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11 Apr 2013</a:t>
          </a:r>
          <a:endParaRPr lang="en-AU" sz="1800" kern="1200" dirty="0"/>
        </a:p>
      </dsp:txBody>
      <dsp:txXfrm>
        <a:off x="0" y="2294101"/>
        <a:ext cx="2946082" cy="363980"/>
      </dsp:txXfrm>
    </dsp:sp>
    <dsp:sp modelId="{DAA2AE05-3164-4871-81C6-15C51DECEB96}">
      <dsp:nvSpPr>
        <dsp:cNvPr id="0" name=""/>
        <dsp:cNvSpPr/>
      </dsp:nvSpPr>
      <dsp:spPr>
        <a:xfrm rot="5400000">
          <a:off x="5419229" y="239532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Overheads</a:t>
          </a:r>
          <a:endParaRPr lang="en-AU" sz="1400" kern="1200" dirty="0"/>
        </a:p>
      </dsp:txBody>
      <dsp:txXfrm rot="5400000">
        <a:off x="5419229" y="239532"/>
        <a:ext cx="291184" cy="5237479"/>
      </dsp:txXfrm>
    </dsp:sp>
    <dsp:sp modelId="{26806A37-179D-4034-BD3F-91F5D26985FB}">
      <dsp:nvSpPr>
        <dsp:cNvPr id="0" name=""/>
        <dsp:cNvSpPr/>
      </dsp:nvSpPr>
      <dsp:spPr>
        <a:xfrm>
          <a:off x="0" y="267628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24 Apr 2013</a:t>
          </a:r>
          <a:endParaRPr lang="en-AU" sz="1800" kern="1200" dirty="0"/>
        </a:p>
      </dsp:txBody>
      <dsp:txXfrm>
        <a:off x="0" y="2676281"/>
        <a:ext cx="2946082" cy="363980"/>
      </dsp:txXfrm>
    </dsp:sp>
    <dsp:sp modelId="{2E201568-C891-4888-946B-F798A4AE39A4}">
      <dsp:nvSpPr>
        <dsp:cNvPr id="0" name=""/>
        <dsp:cNvSpPr/>
      </dsp:nvSpPr>
      <dsp:spPr>
        <a:xfrm rot="5400000">
          <a:off x="5419229" y="621712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Base-step-trend/Productivity</a:t>
          </a:r>
          <a:endParaRPr lang="en-AU" sz="1400" kern="1200" dirty="0"/>
        </a:p>
      </dsp:txBody>
      <dsp:txXfrm rot="5400000">
        <a:off x="5419229" y="621712"/>
        <a:ext cx="291184" cy="5237479"/>
      </dsp:txXfrm>
    </dsp:sp>
    <dsp:sp modelId="{B2CD2515-DDB1-4554-A676-21C0939693A6}">
      <dsp:nvSpPr>
        <dsp:cNvPr id="0" name=""/>
        <dsp:cNvSpPr/>
      </dsp:nvSpPr>
      <dsp:spPr>
        <a:xfrm>
          <a:off x="0" y="305846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8 May 2013</a:t>
          </a:r>
          <a:endParaRPr lang="en-AU" sz="1800" kern="1200" dirty="0"/>
        </a:p>
      </dsp:txBody>
      <dsp:txXfrm>
        <a:off x="0" y="3058461"/>
        <a:ext cx="2946082" cy="363980"/>
      </dsp:txXfrm>
    </dsp:sp>
    <dsp:sp modelId="{D8A47945-17EA-4D5A-8155-E980C0A1BB50}">
      <dsp:nvSpPr>
        <dsp:cNvPr id="0" name=""/>
        <dsp:cNvSpPr/>
      </dsp:nvSpPr>
      <dsp:spPr>
        <a:xfrm rot="5400000">
          <a:off x="5419229" y="1003892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Cost allocation and accounting</a:t>
          </a:r>
          <a:endParaRPr lang="en-AU" sz="1400" kern="1200" dirty="0"/>
        </a:p>
      </dsp:txBody>
      <dsp:txXfrm rot="5400000">
        <a:off x="5419229" y="1003892"/>
        <a:ext cx="291184" cy="5237479"/>
      </dsp:txXfrm>
    </dsp:sp>
    <dsp:sp modelId="{74E325E9-0AD1-449D-98A2-83FC1F6E4B36}">
      <dsp:nvSpPr>
        <dsp:cNvPr id="0" name=""/>
        <dsp:cNvSpPr/>
      </dsp:nvSpPr>
      <dsp:spPr>
        <a:xfrm>
          <a:off x="0" y="344064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16 May 2013</a:t>
          </a:r>
          <a:endParaRPr lang="en-AU" sz="1800" kern="1200" dirty="0"/>
        </a:p>
      </dsp:txBody>
      <dsp:txXfrm>
        <a:off x="0" y="3440641"/>
        <a:ext cx="2946082" cy="363980"/>
      </dsp:txXfrm>
    </dsp:sp>
    <dsp:sp modelId="{3C8505A0-8D41-47D5-83B4-CEB3E3884174}">
      <dsp:nvSpPr>
        <dsp:cNvPr id="0" name=""/>
        <dsp:cNvSpPr/>
      </dsp:nvSpPr>
      <dsp:spPr>
        <a:xfrm rot="5400000">
          <a:off x="5419229" y="1386072"/>
          <a:ext cx="291184" cy="5237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Expenditure setting process</a:t>
          </a:r>
          <a:endParaRPr lang="en-AU" sz="1400" kern="1200" dirty="0"/>
        </a:p>
      </dsp:txBody>
      <dsp:txXfrm rot="5400000">
        <a:off x="5419229" y="1386072"/>
        <a:ext cx="291184" cy="5237479"/>
      </dsp:txXfrm>
    </dsp:sp>
    <dsp:sp modelId="{3484E5D0-E4FB-445F-ADD3-D0CD4CE589A5}">
      <dsp:nvSpPr>
        <dsp:cNvPr id="0" name=""/>
        <dsp:cNvSpPr/>
      </dsp:nvSpPr>
      <dsp:spPr>
        <a:xfrm>
          <a:off x="0" y="382282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30 May 2013</a:t>
          </a:r>
          <a:endParaRPr lang="en-AU" sz="1800" kern="1200" dirty="0"/>
        </a:p>
      </dsp:txBody>
      <dsp:txXfrm>
        <a:off x="0" y="3822821"/>
        <a:ext cx="2946082" cy="363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871B3-C9B5-42A2-87FB-6EA1FB490C15}" type="datetimeFigureOut">
              <a:rPr lang="en-AU" smtClean="0"/>
              <a:pPr/>
              <a:t>10/05/2013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11446-91F1-496A-B87F-E96AF2CED037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D3C787-FEC2-41D5-8EF2-CEBC0F945898}" type="datetimeFigureOut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A4AEAC-FB2C-4AED-BCF4-F8FD1D2EF7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3ACCB6-25EE-4F30-B0FF-194EF5D5A8CA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AA7684-25C6-4E85-8EB4-6D41E0F9C30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EA911-A209-45C1-93C5-6B8AF4EC1D5F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E1770-C903-40A6-8E88-5553CCECC22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F8615-B40E-4717-A079-249D3E5C03E3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A34EA-DDE6-437A-B4F3-4A56D13882C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7EB81-E834-4C48-BAC2-7C20D233D86D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F5618-9049-419B-9268-EAC20E31A15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7808A6-F88F-42C1-8D05-4D7385892A12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01E8A4-55F1-47FE-9AE7-E9ABA831B24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747C-29B0-4E85-AB98-788AC34FD368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134D-5E14-4295-A9BD-9D599AC3F16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4ACAF-0C3E-40D7-9C76-43EC3265E5A2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A3815-DDF4-42E5-8B79-B72C139ABE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DB8A3-B39E-48DB-88CB-620EDDB769C3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4768-4533-4399-A774-66B3EDD67CD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EE9F3A-BA19-4A74-9386-7B9727F5032A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4717D0-191E-400E-8AAD-2F7949EAF4E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EADCA-7F22-40BB-B7CC-0FF337D2F46D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E6E13-C0F9-41CB-BC76-159F581A324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31FF4C-5946-47DD-9C9F-69F154682CCE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25FD3D-600A-4B63-AAB2-C0124B73591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EC5CBCA-D944-4E75-AEE0-4EF40F029EB9}" type="datetime1">
              <a:rPr lang="en-AU"/>
              <a:pPr>
                <a:defRPr/>
              </a:pPr>
              <a:t>10/05/2013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62D99DE-8385-46E3-8E01-65D5A019EF1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19" r:id="rId2"/>
    <p:sldLayoutId id="2147483927" r:id="rId3"/>
    <p:sldLayoutId id="2147483920" r:id="rId4"/>
    <p:sldLayoutId id="2147483921" r:id="rId5"/>
    <p:sldLayoutId id="2147483922" r:id="rId6"/>
    <p:sldLayoutId id="2147483928" r:id="rId7"/>
    <p:sldLayoutId id="2147483923" r:id="rId8"/>
    <p:sldLayoutId id="2147483929" r:id="rId9"/>
    <p:sldLayoutId id="2147483924" r:id="rId10"/>
    <p:sldLayoutId id="214748392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491880" y="4437112"/>
            <a:ext cx="2016927" cy="19442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71600" y="2492896"/>
            <a:ext cx="74168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AU" sz="2800" b="1" dirty="0" smtClean="0"/>
              <a:t>Expenditure Forecast Assessment Guideline</a:t>
            </a:r>
          </a:p>
          <a:p>
            <a:pPr eaLnBrk="1" hangingPunct="1"/>
            <a:r>
              <a:rPr lang="en-AU" sz="2800" b="1" dirty="0" smtClean="0"/>
              <a:t>Category analysis</a:t>
            </a:r>
          </a:p>
          <a:p>
            <a:pPr eaLnBrk="1" hangingPunct="1"/>
            <a:r>
              <a:rPr lang="en-AU" sz="2800" b="1" dirty="0" smtClean="0"/>
              <a:t>Connections and Customer Driven Works</a:t>
            </a:r>
            <a:endParaRPr lang="en-A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68952" cy="57546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2800" dirty="0" smtClean="0"/>
              <a:t>Customer Connections – Definition (cont)</a:t>
            </a:r>
            <a:endParaRPr lang="en-AU" sz="2800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183562" cy="4691287"/>
          </a:xfrm>
        </p:spPr>
        <p:txBody>
          <a:bodyPr/>
          <a:lstStyle/>
          <a:p>
            <a:r>
              <a:rPr lang="en-AU" dirty="0" smtClean="0"/>
              <a:t>Categorisation considerations:</a:t>
            </a:r>
          </a:p>
          <a:p>
            <a:pPr lvl="1"/>
            <a:r>
              <a:rPr lang="en-AU" sz="2200" dirty="0" smtClean="0"/>
              <a:t>Alignment with cost drivers</a:t>
            </a:r>
          </a:p>
          <a:p>
            <a:pPr lvl="1"/>
            <a:r>
              <a:rPr lang="en-AU" sz="2200" dirty="0" smtClean="0"/>
              <a:t>Allows for accurate and unbiased forecasting  of both volumes and unit costs</a:t>
            </a:r>
          </a:p>
          <a:p>
            <a:pPr lvl="1"/>
            <a:r>
              <a:rPr lang="en-AU" sz="2200" dirty="0" smtClean="0"/>
              <a:t>Materiality and simplicity (but still sufficient detail/categorisation for key normalisations)</a:t>
            </a:r>
          </a:p>
          <a:p>
            <a:pPr lvl="1"/>
            <a:r>
              <a:rPr lang="en-AU" sz="2200" dirty="0" smtClean="0"/>
              <a:t>Hierarchy and identifying key sub categories</a:t>
            </a:r>
          </a:p>
          <a:p>
            <a:pPr lvl="1"/>
            <a:r>
              <a:rPr lang="en-AU" sz="2200" dirty="0" smtClean="0"/>
              <a:t>Consistency/standardisation that facilitates:</a:t>
            </a:r>
          </a:p>
          <a:p>
            <a:pPr lvl="3"/>
            <a:r>
              <a:rPr lang="en-AU" sz="2000" dirty="0" smtClean="0"/>
              <a:t>Effective and predictable benchmarking </a:t>
            </a:r>
          </a:p>
          <a:p>
            <a:pPr lvl="3"/>
            <a:r>
              <a:rPr lang="en-AU" sz="2000" dirty="0" smtClean="0"/>
              <a:t>Effective and predictable assessment of revenue proposals</a:t>
            </a:r>
          </a:p>
          <a:p>
            <a:pPr lvl="3"/>
            <a:r>
              <a:rPr lang="en-AU" sz="2000" dirty="0" smtClean="0"/>
              <a:t>Efficient single data set collection usable for all regulatory purposes (including </a:t>
            </a:r>
            <a:r>
              <a:rPr lang="en-AU" sz="2000" dirty="0" err="1" smtClean="0"/>
              <a:t>Repex</a:t>
            </a:r>
            <a:r>
              <a:rPr lang="en-AU" sz="2000" dirty="0" smtClean="0"/>
              <a:t> and </a:t>
            </a:r>
            <a:r>
              <a:rPr lang="en-AU" sz="2000" dirty="0" err="1" smtClean="0"/>
              <a:t>Augex</a:t>
            </a:r>
            <a:r>
              <a:rPr lang="en-AU" sz="2000" dirty="0" smtClean="0"/>
              <a:t> modelling)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Possible nationally consistent framework -definitions (cont)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dirty="0" smtClean="0"/>
              <a:t>Definitions should be:</a:t>
            </a:r>
          </a:p>
          <a:p>
            <a:pPr lvl="1"/>
            <a:r>
              <a:rPr lang="en-AU" dirty="0" smtClean="0"/>
              <a:t>Clear </a:t>
            </a:r>
          </a:p>
          <a:p>
            <a:pPr lvl="1"/>
            <a:r>
              <a:rPr lang="en-AU" dirty="0" smtClean="0"/>
              <a:t>Identify what is driving works/components of work </a:t>
            </a:r>
          </a:p>
          <a:p>
            <a:pPr lvl="1"/>
            <a:r>
              <a:rPr lang="en-AU" dirty="0" smtClean="0"/>
              <a:t>To the extent possible be consistent with defined terms in law (to avoid confusion)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Definition (cont)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dirty="0" smtClean="0"/>
              <a:t>What drives cost and predictability</a:t>
            </a:r>
          </a:p>
          <a:p>
            <a:pPr lvl="1"/>
            <a:r>
              <a:rPr lang="en-AU" dirty="0" smtClean="0"/>
              <a:t>Customer type </a:t>
            </a:r>
          </a:p>
          <a:p>
            <a:pPr lvl="1"/>
            <a:r>
              <a:rPr lang="en-AU" dirty="0" smtClean="0"/>
              <a:t>New versus replacement?</a:t>
            </a:r>
          </a:p>
          <a:p>
            <a:pPr lvl="1"/>
            <a:r>
              <a:rPr lang="en-AU" dirty="0" smtClean="0"/>
              <a:t>Underground or overhead </a:t>
            </a:r>
          </a:p>
          <a:p>
            <a:pPr lvl="1"/>
            <a:r>
              <a:rPr lang="en-AU" dirty="0" smtClean="0"/>
              <a:t>Voltage level (or other network classification)?</a:t>
            </a:r>
          </a:p>
          <a:p>
            <a:pPr lvl="1"/>
            <a:r>
              <a:rPr lang="en-AU" dirty="0" smtClean="0"/>
              <a:t>Connection and/or extension and/or </a:t>
            </a:r>
            <a:r>
              <a:rPr lang="en-AU" dirty="0" err="1" smtClean="0"/>
              <a:t>augement</a:t>
            </a:r>
            <a:endParaRPr lang="en-AU" dirty="0" smtClean="0"/>
          </a:p>
          <a:p>
            <a:pPr lvl="1"/>
            <a:r>
              <a:rPr lang="en-AU" dirty="0" smtClean="0"/>
              <a:t>Expected peak demand </a:t>
            </a:r>
          </a:p>
          <a:p>
            <a:pPr lvl="1"/>
            <a:r>
              <a:rPr lang="en-AU" dirty="0" smtClean="0"/>
              <a:t>Other (e.g. Load growth)?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Definition (cont)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562" cy="4187825"/>
          </a:xfrm>
        </p:spPr>
        <p:txBody>
          <a:bodyPr/>
          <a:lstStyle/>
          <a:p>
            <a:r>
              <a:rPr lang="en-AU" dirty="0" smtClean="0"/>
              <a:t>How do TNSPs currently categorise (for internal cost benchmarking)?</a:t>
            </a:r>
          </a:p>
          <a:p>
            <a:pPr lvl="1"/>
            <a:r>
              <a:rPr lang="en-AU" dirty="0" smtClean="0"/>
              <a:t>Connections</a:t>
            </a:r>
          </a:p>
          <a:p>
            <a:pPr lvl="1"/>
            <a:r>
              <a:rPr lang="en-AU" dirty="0" smtClean="0"/>
              <a:t>Customer driven works</a:t>
            </a:r>
          </a:p>
          <a:p>
            <a:r>
              <a:rPr lang="en-AU" dirty="0" smtClean="0"/>
              <a:t>What input elements are recorded to understand work elements &amp; costs for different categories of work?</a:t>
            </a:r>
          </a:p>
          <a:p>
            <a:pPr lvl="1"/>
            <a:r>
              <a:rPr lang="en-AU" dirty="0" smtClean="0"/>
              <a:t>What inputs are recorded/material (labour, vehicles, material etc)?</a:t>
            </a:r>
          </a:p>
          <a:p>
            <a:pPr lvl="1"/>
            <a:r>
              <a:rPr lang="en-AU" dirty="0" smtClean="0"/>
              <a:t>How are inputs adjusted through time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Customer type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What are the appropriate categories?</a:t>
            </a:r>
          </a:p>
          <a:p>
            <a:pPr lvl="1"/>
            <a:r>
              <a:rPr lang="en-AU" dirty="0" smtClean="0"/>
              <a:t>Industrial?</a:t>
            </a:r>
          </a:p>
          <a:p>
            <a:pPr lvl="1"/>
            <a:r>
              <a:rPr lang="en-AU" dirty="0" smtClean="0"/>
              <a:t>Generation?</a:t>
            </a:r>
          </a:p>
          <a:p>
            <a:pPr lvl="1"/>
            <a:r>
              <a:rPr lang="en-AU" dirty="0" smtClean="0"/>
              <a:t>Distribution?</a:t>
            </a:r>
          </a:p>
          <a:p>
            <a:pPr lvl="1"/>
            <a:r>
              <a:rPr lang="en-AU" dirty="0" smtClean="0"/>
              <a:t>Other?</a:t>
            </a:r>
          </a:p>
          <a:p>
            <a:r>
              <a:rPr lang="en-AU" dirty="0" smtClean="0"/>
              <a:t>Are there better proxies for forecasting/reporting?</a:t>
            </a:r>
          </a:p>
          <a:p>
            <a:r>
              <a:rPr lang="en-AU" dirty="0" smtClean="0"/>
              <a:t>Are there better proxies for cost (noting other categories to be discussed)?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new versus replacement 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Does this alter costs for TNSPs</a:t>
            </a:r>
          </a:p>
          <a:p>
            <a:pPr lvl="1"/>
            <a:r>
              <a:rPr lang="en-AU" dirty="0" smtClean="0"/>
              <a:t>Is this material - does replacement reflect a different cost structure?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Underground </a:t>
            </a:r>
            <a:r>
              <a:rPr lang="en-AU" dirty="0" err="1" smtClean="0"/>
              <a:t>verus</a:t>
            </a:r>
            <a:r>
              <a:rPr lang="en-AU" dirty="0" smtClean="0"/>
              <a:t> overhead 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Is this a key cost driver</a:t>
            </a:r>
          </a:p>
          <a:p>
            <a:pPr lvl="1"/>
            <a:r>
              <a:rPr lang="en-AU" dirty="0" smtClean="0"/>
              <a:t>Any other better categorisation?</a:t>
            </a:r>
          </a:p>
          <a:p>
            <a:pPr lvl="1"/>
            <a:r>
              <a:rPr lang="en-AU" dirty="0" smtClean="0"/>
              <a:t>Are two categories (combined with other sub classifications such as voltage) sufficient?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voltage level  or other categorisation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Is voltage an appropriate categorisation for picking up cost drivers?</a:t>
            </a:r>
          </a:p>
          <a:p>
            <a:r>
              <a:rPr lang="en-AU" dirty="0" smtClean="0"/>
              <a:t>Are there better network layer classifications?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connect and/or extend and/or augment 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Are these reasonable service cost building blocks? </a:t>
            </a:r>
          </a:p>
          <a:p>
            <a:pPr lvl="1"/>
            <a:r>
              <a:rPr lang="en-AU" dirty="0" smtClean="0"/>
              <a:t>Are there better ones?</a:t>
            </a:r>
          </a:p>
          <a:p>
            <a:pPr lvl="1"/>
            <a:r>
              <a:rPr lang="en-AU" dirty="0" smtClean="0"/>
              <a:t>How would a TNSP build up a quote for different works?</a:t>
            </a:r>
          </a:p>
          <a:p>
            <a:r>
              <a:rPr lang="en-AU" dirty="0" smtClean="0"/>
              <a:t>How does a TNSP feed new connection extension and/or augmentation into the broader planning process (and determine extra network benefit work to be done)</a:t>
            </a:r>
          </a:p>
          <a:p>
            <a:pPr lvl="1"/>
            <a:endParaRPr lang="en-AU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peak (and/or average) demand 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Is this a proxy for cost (even if highly averaged)?</a:t>
            </a:r>
          </a:p>
          <a:p>
            <a:r>
              <a:rPr lang="en-AU" dirty="0" smtClean="0"/>
              <a:t>May require collection irrespective to feed into</a:t>
            </a:r>
          </a:p>
          <a:p>
            <a:pPr lvl="1"/>
            <a:r>
              <a:rPr lang="en-AU" dirty="0" smtClean="0"/>
              <a:t>Estimation of required augmentation and unit cost estimation for project</a:t>
            </a:r>
          </a:p>
          <a:p>
            <a:pPr lvl="1"/>
            <a:r>
              <a:rPr lang="en-AU" dirty="0" smtClean="0"/>
              <a:t>Feed into overall demand estimation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sz="2000" dirty="0" smtClean="0"/>
              <a:t>1:00 -	Introductions and recap of past workshops</a:t>
            </a:r>
          </a:p>
          <a:p>
            <a:pPr eaLnBrk="1" fontAlgn="t" hangingPunct="1"/>
            <a:r>
              <a:rPr lang="en-AU" sz="2000" dirty="0" smtClean="0"/>
              <a:t>1:15 - 	Connections and customer driven works</a:t>
            </a:r>
            <a:r>
              <a:rPr lang="en-AU" sz="2000" b="1" dirty="0" smtClean="0"/>
              <a:t> 			</a:t>
            </a:r>
            <a:r>
              <a:rPr lang="en-AU" sz="2000" dirty="0" smtClean="0"/>
              <a:t>definitions (what is in versus out)</a:t>
            </a:r>
          </a:p>
          <a:p>
            <a:pPr eaLnBrk="1" fontAlgn="t" hangingPunct="1"/>
            <a:r>
              <a:rPr lang="en-AU" sz="2000" dirty="0" smtClean="0"/>
              <a:t>1: 45 - 	Forecasting connections &amp; Unit cost estimation 		(including price books)</a:t>
            </a:r>
            <a:endParaRPr lang="en-AU" sz="2000" i="1" dirty="0" smtClean="0"/>
          </a:p>
          <a:p>
            <a:pPr eaLnBrk="1" fontAlgn="t" hangingPunct="1"/>
            <a:r>
              <a:rPr lang="en-AU" sz="2000" dirty="0" smtClean="0"/>
              <a:t>3:25 - 	Break</a:t>
            </a:r>
          </a:p>
          <a:p>
            <a:pPr eaLnBrk="1" fontAlgn="auto" hangingPunct="1"/>
            <a:r>
              <a:rPr lang="en-AU" sz="2000" dirty="0" smtClean="0"/>
              <a:t>3:35 - 	Key areas of difference across TNSPs and 			further areas for normalisation of data</a:t>
            </a:r>
          </a:p>
          <a:p>
            <a:pPr eaLnBrk="1" fontAlgn="auto" hangingPunct="1"/>
            <a:r>
              <a:rPr lang="en-AU" sz="2000" dirty="0" smtClean="0"/>
              <a:t>4:25 - 	Summary &amp; next steps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Customer Connections – other important factors that drive costs? 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562" cy="4187825"/>
          </a:xfrm>
        </p:spPr>
        <p:txBody>
          <a:bodyPr/>
          <a:lstStyle/>
          <a:p>
            <a:r>
              <a:rPr lang="en-AU" dirty="0" smtClean="0"/>
              <a:t>Other categorisations for connections</a:t>
            </a:r>
          </a:p>
          <a:p>
            <a:r>
              <a:rPr lang="en-AU" dirty="0" smtClean="0"/>
              <a:t>Categorisations for customer driven works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183563" cy="93610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Possible nationally consistent framework -definitions 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562" cy="4187825"/>
          </a:xfrm>
        </p:spPr>
        <p:txBody>
          <a:bodyPr/>
          <a:lstStyle/>
          <a:p>
            <a:pPr lvl="0"/>
            <a:r>
              <a:rPr lang="en-AU" sz="2000" dirty="0" smtClean="0"/>
              <a:t>New connection – service (generator/input or user/output)</a:t>
            </a:r>
          </a:p>
          <a:p>
            <a:pPr lvl="1"/>
            <a:r>
              <a:rPr lang="en-AU" sz="2000" dirty="0" smtClean="0"/>
              <a:t>Sub-categorised by overhead and underground connections</a:t>
            </a:r>
          </a:p>
          <a:p>
            <a:pPr lvl="2"/>
            <a:r>
              <a:rPr lang="en-AU" sz="2000" dirty="0" smtClean="0"/>
              <a:t>Sub-sub-categorised by voltage level of supply</a:t>
            </a:r>
          </a:p>
          <a:p>
            <a:pPr lvl="0"/>
            <a:r>
              <a:rPr lang="en-AU" sz="2000" dirty="0" smtClean="0"/>
              <a:t>New connection – extension</a:t>
            </a:r>
          </a:p>
          <a:p>
            <a:pPr lvl="1"/>
            <a:r>
              <a:rPr lang="en-AU" sz="2000" dirty="0" smtClean="0"/>
              <a:t>Sub-categorised by network segment New connection – augmentation – capacity-related</a:t>
            </a:r>
          </a:p>
          <a:p>
            <a:pPr lvl="1"/>
            <a:r>
              <a:rPr lang="en-AU" sz="2000" dirty="0" smtClean="0"/>
              <a:t>Sub-categorised by network segment</a:t>
            </a:r>
          </a:p>
          <a:p>
            <a:pPr lvl="2"/>
            <a:r>
              <a:rPr lang="en-AU" sz="2000" dirty="0" smtClean="0"/>
              <a:t>Sub-sub-categorised by network density/location </a:t>
            </a:r>
          </a:p>
          <a:p>
            <a:pPr lvl="1"/>
            <a:r>
              <a:rPr lang="en-AU" sz="2000" dirty="0" smtClean="0"/>
              <a:t>Also sub-categorised by demand management and other activities</a:t>
            </a:r>
          </a:p>
          <a:p>
            <a:pPr lvl="0"/>
            <a:r>
              <a:rPr lang="en-AU" sz="2000" dirty="0" smtClean="0"/>
              <a:t>New connection – augmentation – not capacity-related</a:t>
            </a:r>
          </a:p>
          <a:p>
            <a:pPr lvl="1"/>
            <a:r>
              <a:rPr lang="en-AU" sz="2000" dirty="0" smtClean="0"/>
              <a:t>Sub-categorised by demand management and other activities 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563" cy="7920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err="1" smtClean="0"/>
              <a:t>Tx</a:t>
            </a:r>
            <a:r>
              <a:rPr lang="en-AU" dirty="0" smtClean="0"/>
              <a:t> Forecasting &amp; </a:t>
            </a:r>
            <a:r>
              <a:rPr lang="en-AU" dirty="0" err="1" smtClean="0"/>
              <a:t>est</a:t>
            </a:r>
            <a:r>
              <a:rPr lang="en-AU" dirty="0" smtClean="0"/>
              <a:t> unit costs potential improvements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183562" cy="4331841"/>
          </a:xfrm>
        </p:spPr>
        <p:txBody>
          <a:bodyPr/>
          <a:lstStyle/>
          <a:p>
            <a:r>
              <a:rPr lang="en-AU" dirty="0" smtClean="0"/>
              <a:t>Project may be fairly unique </a:t>
            </a:r>
          </a:p>
          <a:p>
            <a:pPr lvl="1"/>
            <a:r>
              <a:rPr lang="en-AU" dirty="0" smtClean="0"/>
              <a:t>Engineering assessment will remain critical</a:t>
            </a:r>
          </a:p>
          <a:p>
            <a:pPr lvl="1"/>
            <a:r>
              <a:rPr lang="en-AU" dirty="0" smtClean="0"/>
              <a:t>May be room for greater consistency/transparency around modelling </a:t>
            </a:r>
          </a:p>
          <a:p>
            <a:r>
              <a:rPr lang="en-AU" dirty="0" smtClean="0"/>
              <a:t>Unit cost estimates a key area for improvement and likely to require:</a:t>
            </a:r>
          </a:p>
          <a:p>
            <a:pPr lvl="1"/>
            <a:r>
              <a:rPr lang="en-AU" dirty="0" smtClean="0"/>
              <a:t>Recording of disaggregate (&amp; standardised) input element costs for categories and projects</a:t>
            </a:r>
          </a:p>
          <a:p>
            <a:r>
              <a:rPr lang="en-AU" dirty="0" smtClean="0"/>
              <a:t>Unit costs will be used for </a:t>
            </a:r>
            <a:r>
              <a:rPr lang="en-AU" dirty="0" err="1" smtClean="0"/>
              <a:t>Repex</a:t>
            </a:r>
            <a:r>
              <a:rPr lang="en-AU" dirty="0" smtClean="0"/>
              <a:t> model and </a:t>
            </a:r>
            <a:r>
              <a:rPr lang="en-AU" dirty="0" err="1" smtClean="0"/>
              <a:t>Augex</a:t>
            </a:r>
            <a:r>
              <a:rPr lang="en-AU" dirty="0" smtClean="0"/>
              <a:t> assessment (potentially </a:t>
            </a:r>
            <a:r>
              <a:rPr lang="en-AU" dirty="0" err="1" smtClean="0"/>
              <a:t>Augex</a:t>
            </a:r>
            <a:r>
              <a:rPr lang="en-AU" dirty="0" smtClean="0"/>
              <a:t> model)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Further normalisation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412777"/>
            <a:ext cx="8183562" cy="4475262"/>
          </a:xfrm>
        </p:spPr>
        <p:txBody>
          <a:bodyPr/>
          <a:lstStyle/>
          <a:p>
            <a:r>
              <a:rPr lang="en-AU" dirty="0" smtClean="0"/>
              <a:t>Identify and report areas requiring normalisation/idiosyncratic </a:t>
            </a:r>
          </a:p>
          <a:p>
            <a:pPr lvl="1"/>
            <a:r>
              <a:rPr lang="en-AU" dirty="0" smtClean="0"/>
              <a:t>Climate, location, etc</a:t>
            </a:r>
          </a:p>
          <a:p>
            <a:pPr lvl="1"/>
            <a:r>
              <a:rPr lang="en-AU" dirty="0" smtClean="0"/>
              <a:t>Place onus on business for justification</a:t>
            </a:r>
          </a:p>
          <a:p>
            <a:r>
              <a:rPr lang="en-AU" dirty="0" smtClean="0"/>
              <a:t>What else (not yet identified) drives unit and/or project/category costs?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dirty="0" smtClean="0">
                <a:latin typeface="Lucida Fax" pitchFamily="18" charset="0"/>
              </a:rPr>
              <a:t>If you require more slides, right click on a slide to the left and select “Duplicate Slide” to keep the same format. 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467544" y="1844824"/>
          <a:ext cx="8147248" cy="3986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6696744"/>
              </a:tblGrid>
              <a:tr h="438834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topic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8834">
                <a:tc>
                  <a:txBody>
                    <a:bodyPr/>
                    <a:lstStyle/>
                    <a:p>
                      <a:r>
                        <a:rPr lang="en-AU" dirty="0" smtClean="0"/>
                        <a:t>27 Mar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Repex and </a:t>
                      </a:r>
                      <a:r>
                        <a:rPr lang="en-AU" dirty="0" err="1" smtClean="0"/>
                        <a:t>augex</a:t>
                      </a:r>
                      <a:r>
                        <a:rPr lang="en-AU" dirty="0" smtClean="0"/>
                        <a:t> models, demand forecasting</a:t>
                      </a:r>
                    </a:p>
                  </a:txBody>
                  <a:tcPr/>
                </a:tc>
              </a:tr>
              <a:tr h="438834">
                <a:tc>
                  <a:txBody>
                    <a:bodyPr/>
                    <a:lstStyle/>
                    <a:p>
                      <a:r>
                        <a:rPr lang="en-AU" dirty="0" smtClean="0"/>
                        <a:t>11 Apr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Opex</a:t>
                      </a:r>
                      <a:endParaRPr lang="en-AU" dirty="0"/>
                    </a:p>
                  </a:txBody>
                  <a:tcPr/>
                </a:tc>
              </a:tr>
              <a:tr h="4388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Mid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Joint</a:t>
                      </a:r>
                      <a:r>
                        <a:rPr lang="en-AU" baseline="0" dirty="0" smtClean="0"/>
                        <a:t> expenditure assessment and incentives workshop</a:t>
                      </a:r>
                      <a:endParaRPr lang="en-AU" dirty="0"/>
                    </a:p>
                  </a:txBody>
                  <a:tcPr/>
                </a:tc>
              </a:tr>
              <a:tr h="4388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24 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Overheads</a:t>
                      </a:r>
                      <a:endParaRPr lang="en-AU" dirty="0"/>
                    </a:p>
                  </a:txBody>
                  <a:tcPr/>
                </a:tc>
              </a:tr>
              <a:tr h="438834">
                <a:tc>
                  <a:txBody>
                    <a:bodyPr/>
                    <a:lstStyle/>
                    <a:p>
                      <a:r>
                        <a:rPr lang="en-AU" dirty="0" smtClean="0"/>
                        <a:t>8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Use of actual data, base step trend, productivity</a:t>
                      </a:r>
                      <a:r>
                        <a:rPr lang="en-AU" baseline="0" dirty="0" smtClean="0"/>
                        <a:t> change</a:t>
                      </a:r>
                      <a:endParaRPr lang="en-AU" dirty="0"/>
                    </a:p>
                  </a:txBody>
                  <a:tcPr/>
                </a:tc>
              </a:tr>
              <a:tr h="438834">
                <a:tc>
                  <a:txBody>
                    <a:bodyPr/>
                    <a:lstStyle/>
                    <a:p>
                      <a:r>
                        <a:rPr lang="en-AU" dirty="0" smtClean="0"/>
                        <a:t>16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mtClean="0"/>
                        <a:t>Cost allocation, accounting issues</a:t>
                      </a:r>
                      <a:endParaRPr lang="en-AU" dirty="0" smtClean="0"/>
                    </a:p>
                  </a:txBody>
                  <a:tcPr/>
                </a:tc>
              </a:tr>
              <a:tr h="838721">
                <a:tc>
                  <a:txBody>
                    <a:bodyPr/>
                    <a:lstStyle/>
                    <a:p>
                      <a:r>
                        <a:rPr lang="en-AU" dirty="0" smtClean="0"/>
                        <a:t>30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Expenditure setting process and general issues (RIN/RIOs, </a:t>
                      </a:r>
                      <a:r>
                        <a:rPr lang="en-A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first pass assessment, links with other guidelines, reconciliation of assessment methods etc)</a:t>
                      </a:r>
                      <a:endParaRPr lang="en-AU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Where are we today?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819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Objectives for today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dirty="0" smtClean="0"/>
              <a:t>Recap current arrangements</a:t>
            </a:r>
          </a:p>
          <a:p>
            <a:r>
              <a:rPr lang="en-AU" dirty="0" smtClean="0"/>
              <a:t>Discuss potential standardised categorisations that better align with cost and allow standardised data to facilitate:</a:t>
            </a:r>
          </a:p>
          <a:p>
            <a:pPr lvl="1"/>
            <a:r>
              <a:rPr lang="en-AU" dirty="0" smtClean="0"/>
              <a:t>Connection and customer work forecasts</a:t>
            </a:r>
          </a:p>
          <a:p>
            <a:pPr lvl="1"/>
            <a:r>
              <a:rPr lang="en-AU" dirty="0" smtClean="0"/>
              <a:t>Unit cost estimation</a:t>
            </a:r>
          </a:p>
          <a:p>
            <a:pPr lvl="1"/>
            <a:r>
              <a:rPr lang="en-AU" dirty="0" smtClean="0"/>
              <a:t>Benchmarking across businesses</a:t>
            </a:r>
          </a:p>
          <a:p>
            <a:r>
              <a:rPr lang="en-AU" dirty="0" smtClean="0"/>
              <a:t>Discuss other firm specific normalisation</a:t>
            </a:r>
          </a:p>
          <a:p>
            <a:r>
              <a:rPr lang="en-AU" dirty="0" smtClean="0"/>
              <a:t>Note: TNSP likely focus cost transparency</a:t>
            </a: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Recap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562" cy="418782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AU" dirty="0" smtClean="0"/>
              <a:t>Category analysis</a:t>
            </a:r>
          </a:p>
          <a:p>
            <a:pPr lvl="1">
              <a:spcBef>
                <a:spcPts val="2400"/>
              </a:spcBef>
            </a:pPr>
            <a:r>
              <a:rPr lang="en-AU" dirty="0" smtClean="0"/>
              <a:t>Focus on activities and unit rates</a:t>
            </a:r>
          </a:p>
          <a:p>
            <a:pPr marL="1371600" lvl="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dirty="0" smtClean="0">
                <a:solidFill>
                  <a:schemeClr val="dk1"/>
                </a:solidFill>
                <a:latin typeface="Calibri" pitchFamily="34" charset="0"/>
              </a:rPr>
              <a:t>Activity units per volume unit</a:t>
            </a:r>
          </a:p>
          <a:p>
            <a:pPr marL="1371600" lvl="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dirty="0" smtClean="0">
                <a:solidFill>
                  <a:schemeClr val="dk1"/>
                </a:solidFill>
                <a:latin typeface="Calibri" pitchFamily="34" charset="0"/>
              </a:rPr>
              <a:t>Cost per activity unit</a:t>
            </a:r>
          </a:p>
          <a:p>
            <a:pPr marL="1371600" lvl="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dirty="0" smtClean="0">
                <a:solidFill>
                  <a:schemeClr val="dk1"/>
                </a:solidFill>
                <a:latin typeface="Calibri" pitchFamily="34" charset="0"/>
              </a:rPr>
              <a:t>Historical trends </a:t>
            </a:r>
          </a:p>
          <a:p>
            <a:pPr marL="1371600" lvl="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AU" dirty="0" smtClean="0">
                <a:solidFill>
                  <a:schemeClr val="dk1"/>
                </a:solidFill>
                <a:latin typeface="Calibri" pitchFamily="34" charset="0"/>
              </a:rPr>
              <a:t>Benchmarking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Requires expenditure &amp; volumes data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Requires standardised cost categories better aligned to cost drivers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May requires normalisation for idiosyncratic factors</a:t>
            </a:r>
          </a:p>
          <a:p>
            <a:pPr eaLnBrk="1" hangingPunct="1">
              <a:buNone/>
            </a:pPr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err="1" smtClean="0"/>
              <a:t>Tx</a:t>
            </a:r>
            <a:r>
              <a:rPr lang="en-AU" dirty="0" smtClean="0"/>
              <a:t> - Forecasting connections and works - background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dirty="0" smtClean="0"/>
              <a:t>TNSPs put forward proposed connections/works, likelihood and cost</a:t>
            </a:r>
          </a:p>
          <a:p>
            <a:r>
              <a:rPr lang="en-AU" dirty="0" smtClean="0"/>
              <a:t>Primarily project specific and then can be (after AER review):</a:t>
            </a:r>
          </a:p>
          <a:p>
            <a:pPr lvl="1"/>
            <a:r>
              <a:rPr lang="en-AU" dirty="0" smtClean="0"/>
              <a:t>Included in ex ante allowance</a:t>
            </a:r>
          </a:p>
          <a:p>
            <a:pPr lvl="1"/>
            <a:r>
              <a:rPr lang="en-AU" dirty="0" smtClean="0"/>
              <a:t>Contingent on trigger/connection going ahead</a:t>
            </a:r>
          </a:p>
          <a:p>
            <a:pPr lvl="1"/>
            <a:r>
              <a:rPr lang="en-AU" dirty="0" smtClean="0"/>
              <a:t>Assessed at time of connection</a:t>
            </a:r>
          </a:p>
          <a:p>
            <a:pPr eaLnBrk="1" hangingPunct="1"/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err="1" smtClean="0"/>
              <a:t>Tx</a:t>
            </a:r>
            <a:r>
              <a:rPr lang="en-AU" dirty="0" smtClean="0"/>
              <a:t> – forecasting unit costs - background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dirty="0" smtClean="0"/>
              <a:t>Current approach/areas of difference in proposals:</a:t>
            </a:r>
          </a:p>
          <a:p>
            <a:pPr lvl="1"/>
            <a:r>
              <a:rPr lang="en-AU" dirty="0" smtClean="0"/>
              <a:t>Many unique projects</a:t>
            </a:r>
          </a:p>
          <a:p>
            <a:pPr lvl="1"/>
            <a:r>
              <a:rPr lang="en-AU" dirty="0" smtClean="0"/>
              <a:t>Project specific estimates of costs for given projects (different levels of disaggregation of cost estimates)</a:t>
            </a:r>
          </a:p>
          <a:p>
            <a:r>
              <a:rPr lang="en-AU" dirty="0" smtClean="0"/>
              <a:t>AER current assessment</a:t>
            </a:r>
          </a:p>
          <a:p>
            <a:pPr lvl="1"/>
            <a:r>
              <a:rPr lang="en-AU" dirty="0" smtClean="0"/>
              <a:t>Primarily project specific engineering cost assessment 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22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TX Forecasting connections – background - challenges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562" cy="4187825"/>
          </a:xfrm>
        </p:spPr>
        <p:txBody>
          <a:bodyPr/>
          <a:lstStyle/>
          <a:p>
            <a:r>
              <a:rPr lang="en-AU" dirty="0" smtClean="0"/>
              <a:t>Key areas of choice in revenue proposals include:</a:t>
            </a:r>
          </a:p>
          <a:p>
            <a:pPr lvl="1"/>
            <a:r>
              <a:rPr lang="en-AU" sz="2000" dirty="0" smtClean="0"/>
              <a:t>Project probability/likelihood and modelling approach</a:t>
            </a:r>
          </a:p>
          <a:p>
            <a:pPr lvl="1"/>
            <a:r>
              <a:rPr lang="en-AU" sz="2000" dirty="0" smtClean="0"/>
              <a:t>Forecast project cost</a:t>
            </a:r>
          </a:p>
          <a:p>
            <a:pPr lvl="1"/>
            <a:r>
              <a:rPr lang="en-AU" sz="2000" dirty="0" smtClean="0"/>
              <a:t>Risk sharing and incentive model - Ex ante versus other </a:t>
            </a:r>
          </a:p>
          <a:p>
            <a:r>
              <a:rPr lang="en-AU" dirty="0" smtClean="0"/>
              <a:t>AER current assessment includes:</a:t>
            </a:r>
          </a:p>
          <a:p>
            <a:pPr lvl="1"/>
            <a:r>
              <a:rPr lang="en-AU" sz="2000" dirty="0" smtClean="0"/>
              <a:t>Determine project  need/probability</a:t>
            </a:r>
          </a:p>
          <a:p>
            <a:pPr lvl="1"/>
            <a:r>
              <a:rPr lang="en-AU" sz="2000" dirty="0" smtClean="0"/>
              <a:t>Determine efficient cost</a:t>
            </a:r>
          </a:p>
          <a:p>
            <a:pPr lvl="1"/>
            <a:r>
              <a:rPr lang="en-AU" sz="2000" dirty="0" smtClean="0"/>
              <a:t>Determine revenue model - Ex ante versus other</a:t>
            </a:r>
          </a:p>
          <a:p>
            <a:r>
              <a:rPr lang="en-AU" dirty="0" smtClean="0"/>
              <a:t>Some uncertainty around proposal and  assessment</a:t>
            </a:r>
          </a:p>
          <a:p>
            <a:pPr eaLnBrk="1" hangingPunct="1"/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331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Some key issues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dirty="0" smtClean="0"/>
              <a:t>Contestability</a:t>
            </a:r>
          </a:p>
          <a:p>
            <a:r>
              <a:rPr lang="en-AU" dirty="0" smtClean="0"/>
              <a:t>Gross costs and contributions</a:t>
            </a:r>
          </a:p>
          <a:p>
            <a:r>
              <a:rPr lang="en-AU" dirty="0" smtClean="0"/>
              <a:t>Connections v connections &amp; extensions v connection &amp; extension &amp; augmentation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1076</Words>
  <Application>Microsoft Office PowerPoint</Application>
  <PresentationFormat>On-screen Show (4:3)</PresentationFormat>
  <Paragraphs>205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Aspect</vt:lpstr>
      <vt:lpstr>The Australian Energy Regulator</vt:lpstr>
      <vt:lpstr>Agenda</vt:lpstr>
      <vt:lpstr>Where are we today?</vt:lpstr>
      <vt:lpstr>Objectives for today</vt:lpstr>
      <vt:lpstr>Recap</vt:lpstr>
      <vt:lpstr>Tx - Forecasting connections and works - background</vt:lpstr>
      <vt:lpstr>Tx – forecasting unit costs - background</vt:lpstr>
      <vt:lpstr>TX Forecasting connections – background - challenges</vt:lpstr>
      <vt:lpstr>Some key issues</vt:lpstr>
      <vt:lpstr>Customer Connections – Definition (cont)</vt:lpstr>
      <vt:lpstr>Possible nationally consistent framework -definitions (cont)</vt:lpstr>
      <vt:lpstr>Customer Connections – Definition (cont)</vt:lpstr>
      <vt:lpstr>Customer Connections – Definition (cont)</vt:lpstr>
      <vt:lpstr>Customer Connections – Customer type</vt:lpstr>
      <vt:lpstr>Customer Connections – new versus replacement </vt:lpstr>
      <vt:lpstr>Customer Connections – Underground verus overhead </vt:lpstr>
      <vt:lpstr>Customer Connections – voltage level  or other categorisation</vt:lpstr>
      <vt:lpstr>Customer Connections – connect and/or extend and/or augment </vt:lpstr>
      <vt:lpstr>Customer Connections – peak (and/or average) demand </vt:lpstr>
      <vt:lpstr>Customer Connections – other important factors that drive costs? </vt:lpstr>
      <vt:lpstr>Possible nationally consistent framework -definitions </vt:lpstr>
      <vt:lpstr>Tx Forecasting &amp; est unit costs potential improvements</vt:lpstr>
      <vt:lpstr>Further normalisation</vt:lpstr>
      <vt:lpstr>Next steps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forecast assessment guideline</dc:title>
  <dc:creator/>
  <cp:lastModifiedBy/>
  <cp:revision>1</cp:revision>
  <dcterms:created xsi:type="dcterms:W3CDTF">2013-04-03T04:55:49Z</dcterms:created>
  <dcterms:modified xsi:type="dcterms:W3CDTF">2013-05-10T04:08:10Z</dcterms:modified>
</cp:coreProperties>
</file>